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D530F8F-DCAA-4B7E-8D33-5F7F0C6E0A14}" type="datetimeFigureOut">
              <a:rPr lang="ru-RU" smtClean="0"/>
              <a:pPr/>
              <a:t>07.10.2016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068F2C8-83D7-4813-AFF0-6C7248E921A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4" Type="http://schemas.openxmlformats.org/officeDocument/2006/relationships/image" Target="../media/image19.jpeg"/><Relationship Id="rId9" Type="http://schemas.openxmlformats.org/officeDocument/2006/relationships/image" Target="../media/image24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eg"/><Relationship Id="rId3" Type="http://schemas.openxmlformats.org/officeDocument/2006/relationships/image" Target="../media/image26.jpeg"/><Relationship Id="rId7" Type="http://schemas.openxmlformats.org/officeDocument/2006/relationships/image" Target="../media/image30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Relationship Id="rId9" Type="http://schemas.openxmlformats.org/officeDocument/2006/relationships/image" Target="../media/image3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iCALE5J9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"/>
            <a:ext cx="9144000" cy="685799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1520" y="116632"/>
            <a:ext cx="8388424" cy="1754326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ru-RU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ВСЕ ИНТЕРЕСНОЕ О ЗУБАХ</a:t>
            </a:r>
            <a:endParaRPr lang="ru-RU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72200" y="5949280"/>
            <a:ext cx="26642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u="sng" dirty="0" smtClean="0">
                <a:solidFill>
                  <a:srgbClr val="FF0000"/>
                </a:solidFill>
              </a:rPr>
              <a:t>Подготовили</a:t>
            </a:r>
            <a:endParaRPr lang="ru-RU" b="1" u="sng" dirty="0" smtClean="0">
              <a:solidFill>
                <a:srgbClr val="FF0000"/>
              </a:solidFill>
            </a:endParaRPr>
          </a:p>
          <a:p>
            <a:r>
              <a:rPr lang="ru-RU" b="1" u="sng" dirty="0" smtClean="0">
                <a:solidFill>
                  <a:srgbClr val="FF0000"/>
                </a:solidFill>
              </a:rPr>
              <a:t>Воспитатели: </a:t>
            </a:r>
            <a:r>
              <a:rPr lang="ru-RU" dirty="0" smtClean="0">
                <a:solidFill>
                  <a:srgbClr val="FF0000"/>
                </a:solidFill>
              </a:rPr>
              <a:t>   </a:t>
            </a:r>
            <a:r>
              <a:rPr lang="ru-RU" dirty="0" err="1" smtClean="0">
                <a:solidFill>
                  <a:srgbClr val="FF0000"/>
                </a:solidFill>
              </a:rPr>
              <a:t>Эшба</a:t>
            </a:r>
            <a:r>
              <a:rPr lang="ru-RU" dirty="0" smtClean="0">
                <a:solidFill>
                  <a:srgbClr val="FF0000"/>
                </a:solidFill>
              </a:rPr>
              <a:t> Л.Д</a:t>
            </a:r>
            <a:r>
              <a:rPr lang="ru-RU" dirty="0" smtClean="0">
                <a:solidFill>
                  <a:srgbClr val="FF0000"/>
                </a:solidFill>
              </a:rPr>
              <a:t>.; </a:t>
            </a:r>
            <a:r>
              <a:rPr lang="ru-RU" dirty="0" err="1" smtClean="0">
                <a:solidFill>
                  <a:srgbClr val="FF0000"/>
                </a:solidFill>
              </a:rPr>
              <a:t>Куринская</a:t>
            </a:r>
            <a:r>
              <a:rPr lang="ru-RU" smtClean="0">
                <a:solidFill>
                  <a:srgbClr val="FF0000"/>
                </a:solidFill>
              </a:rPr>
              <a:t> В.А.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827584" y="620688"/>
            <a:ext cx="7776864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Возрастная группа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 средняя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lang="ru-RU" sz="2000" b="1" dirty="0">
              <a:solidFill>
                <a:srgbClr val="FF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Ведущая образовательная область: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«Познавательное развитие (ФЦКМ)»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Цель: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дать некоторые представления о значении зубов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уточнить знания о назначении зубов, об их функции;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понять причины повреждения зубов;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объяснить детям необходимость постоянного ухода за зубами;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дать представление о том, что продукты бывают полезными и вредными для зубов;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умение воспитывать желание иметь красивые и здоровые зубы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lang="ru-RU" sz="2000" dirty="0">
              <a:solidFill>
                <a:srgbClr val="303F5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827584" y="836712"/>
            <a:ext cx="752879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Словарная работа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активизировать в речи детей слова: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зубная щетка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зубы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полезные и вредные продукты питания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познакомить с новым словом – эмаль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ü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врач стоматолог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0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Предварительная работа: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беседы с детьми о необходимости постоянного ухода за зубами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беседы о пользе и вреде некоторых продуктов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5616" y="332656"/>
            <a:ext cx="7560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НАЙДИ ЩЕТКУ КОТОРОЙ ЧИСТЯТ ЗУБЫ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CAAYGJ7H.jpg"/>
          <p:cNvPicPr>
            <a:picLocks noChangeAspect="1"/>
          </p:cNvPicPr>
          <p:nvPr/>
        </p:nvPicPr>
        <p:blipFill>
          <a:blip r:embed="rId2" cstate="print"/>
          <a:srcRect l="11428" t="5113" b="7970"/>
          <a:stretch>
            <a:fillRect/>
          </a:stretch>
        </p:blipFill>
        <p:spPr>
          <a:xfrm>
            <a:off x="6660232" y="908720"/>
            <a:ext cx="2232248" cy="1224136"/>
          </a:xfrm>
          <a:prstGeom prst="rect">
            <a:avLst/>
          </a:prstGeom>
          <a:noFill/>
        </p:spPr>
      </p:pic>
      <p:pic>
        <p:nvPicPr>
          <p:cNvPr id="4" name="Рисунок 3" descr="iCAG563DJ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79512" y="5157192"/>
            <a:ext cx="2699792" cy="1368152"/>
          </a:xfrm>
          <a:prstGeom prst="rect">
            <a:avLst/>
          </a:prstGeom>
        </p:spPr>
      </p:pic>
      <p:pic>
        <p:nvPicPr>
          <p:cNvPr id="5" name="Рисунок 4" descr="iCAHOK74W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88224" y="5589240"/>
            <a:ext cx="2359843" cy="1268760"/>
          </a:xfrm>
          <a:prstGeom prst="rect">
            <a:avLst/>
          </a:prstGeom>
        </p:spPr>
      </p:pic>
      <p:pic>
        <p:nvPicPr>
          <p:cNvPr id="6" name="Рисунок 5" descr="iCAIR6G7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88224" y="2420888"/>
            <a:ext cx="2381572" cy="1593305"/>
          </a:xfrm>
          <a:prstGeom prst="rect">
            <a:avLst/>
          </a:prstGeom>
        </p:spPr>
      </p:pic>
      <p:pic>
        <p:nvPicPr>
          <p:cNvPr id="7" name="Рисунок 6" descr="iCAN2WAY9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7504" y="3140968"/>
            <a:ext cx="2699792" cy="1809750"/>
          </a:xfrm>
          <a:prstGeom prst="rect">
            <a:avLst/>
          </a:prstGeom>
        </p:spPr>
      </p:pic>
      <p:pic>
        <p:nvPicPr>
          <p:cNvPr id="8" name="Рисунок 7" descr="iCAOJ4WW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1520" y="980728"/>
            <a:ext cx="2555776" cy="1872208"/>
          </a:xfrm>
          <a:prstGeom prst="rect">
            <a:avLst/>
          </a:prstGeom>
        </p:spPr>
      </p:pic>
      <p:pic>
        <p:nvPicPr>
          <p:cNvPr id="9" name="Рисунок 8" descr="iCANLR5OT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6588224" y="4149080"/>
            <a:ext cx="2555776" cy="12961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0313 0.2206 L 2.77778E-6 -0.0157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2" y="-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7.77778E-6 L 0.33073 0.25209 " pathEditMode="relative" ptsTypes="AA">
                                      <p:cBhvr>
                                        <p:cTn id="10" dur="2000" spd="-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02709 L 0.34862 0.05694 " pathEditMode="relative" rAng="0" ptsTypes="AA">
                                      <p:cBhvr>
                                        <p:cTn id="14" dur="2000" spd="-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8 -0.01551 L 0.34861 -0.13102 " pathEditMode="relative" rAng="0" ptsTypes="AA">
                                      <p:cBhvr>
                                        <p:cTn id="18" dur="2000" spd="-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" y="-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-5.18519E-6 L -0.21268 -0.04214 " pathEditMode="relative" ptsTypes="AA">
                                      <p:cBhvr>
                                        <p:cTn id="22" dur="2000" spd="-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-0.01111 L -0.20902 0.12547 " pathEditMode="relative" rAng="0" ptsTypes="AA">
                                      <p:cBhvr>
                                        <p:cTn id="26" dur="2000" spd="-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2" y="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455 -0.05278 L -0.36024 -0.18912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" y="-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75656" y="332656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УЗНАЙ ВРАЧА СТОМАТОЛОГА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CAB1OKD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908720"/>
            <a:ext cx="2714625" cy="1809750"/>
          </a:xfrm>
          <a:prstGeom prst="rect">
            <a:avLst/>
          </a:prstGeom>
        </p:spPr>
      </p:pic>
      <p:pic>
        <p:nvPicPr>
          <p:cNvPr id="4" name="Рисунок 3" descr="iCA8P63UI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79512" y="980728"/>
            <a:ext cx="2714625" cy="1809750"/>
          </a:xfrm>
          <a:prstGeom prst="rect">
            <a:avLst/>
          </a:prstGeom>
        </p:spPr>
      </p:pic>
      <p:pic>
        <p:nvPicPr>
          <p:cNvPr id="5" name="Рисунок 4" descr="iCAI2Q4V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300192" y="2996952"/>
            <a:ext cx="2592288" cy="1656183"/>
          </a:xfrm>
          <a:prstGeom prst="rect">
            <a:avLst/>
          </a:prstGeom>
        </p:spPr>
      </p:pic>
      <p:pic>
        <p:nvPicPr>
          <p:cNvPr id="6" name="Рисунок 5" descr="iCAXINCMY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179512" y="3068960"/>
            <a:ext cx="2714625" cy="1809750"/>
          </a:xfrm>
          <a:prstGeom prst="rect">
            <a:avLst/>
          </a:prstGeom>
        </p:spPr>
      </p:pic>
      <p:pic>
        <p:nvPicPr>
          <p:cNvPr id="7" name="Рисунок 6" descr="iCAYCUM8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300192" y="4869160"/>
            <a:ext cx="2676525" cy="1728192"/>
          </a:xfrm>
          <a:prstGeom prst="rect">
            <a:avLst/>
          </a:prstGeom>
        </p:spPr>
      </p:pic>
      <p:pic>
        <p:nvPicPr>
          <p:cNvPr id="8" name="Рисунок 7" descr="iCAGSLKX7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1520" y="5048250"/>
            <a:ext cx="2664296" cy="154910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7037E-7 C 0.1533 0.07893 0.30677 0.1581 0.30955 0.15556 C 0.31232 0.15301 0.06111 0.01273 0.01666 -0.01574 C -0.02778 -0.04421 0.04062 -0.01597 0.04288 -0.01574 C 0.04514 -0.01551 0.03316 -0.01412 0.02986 -0.01435 C 0.02656 -0.01458 0.02465 -0.01597 0.02274 -0.01736 " pathEditMode="relative" ptsTypes="aaaaaA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C 2.5E-6 -2.59259E-6 -0.36371 0.20371 -0.36423 0.20325 C -0.36476 0.20278 2.5E-6 -2.59259E-6 2.5E-6 -2.59259E-6 Z " pathEditMode="relative" ptsTypes="aaa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3.33333E-6 C 2.5E-6 -3.33333E-6 -0.38507 0.07315 -0.38577 0.07315 C -0.38646 0.07315 2.5E-6 -3.33333E-6 2.5E-6 -3.33333E-6 Z " pathEditMode="relative" ptsTypes="a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7.40741E-7 C -1.66667E-6 -7.40741E-7 0.31007 -0.01343 0.31059 -0.01273 C 0.31111 -0.01204 -1.66667E-6 -7.40741E-7 -1.66667E-6 -7.40741E-7 Z " pathEditMode="relative" ptsTypes="a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2.96296E-6 C 5.55556E-7 -2.96296E-6 -0.37448 -0.14861 -0.375 -0.1493 C -0.37552 -0.15 5.55556E-7 -2.96296E-6 5.55556E-7 -2.96296E-6 Z " pathEditMode="relative" ptsTypes="a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861 -0.04444 L 0.3349 -0.35949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-1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82010ef42d62abee7840da361803281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88224" y="1141962"/>
            <a:ext cx="2376264" cy="147223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 descr="iCAW6GO8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124744"/>
            <a:ext cx="2227035" cy="1449709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 descr="iCAJ8LH6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88224" y="3135094"/>
            <a:ext cx="2388797" cy="1527591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 descr="iCAN97L7M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275856" y="1052736"/>
            <a:ext cx="2699233" cy="169258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iCA6TG9M8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76880" y="5013176"/>
            <a:ext cx="2367392" cy="16657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Рисунок 7" descr="iCAAXP2F8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51520" y="2924944"/>
            <a:ext cx="2390587" cy="15937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 descr="iCAUP42WI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251520" y="4941168"/>
            <a:ext cx="2463533" cy="16657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11" name="TextBox 10"/>
          <p:cNvSpPr txBox="1"/>
          <p:nvPr/>
        </p:nvSpPr>
        <p:spPr>
          <a:xfrm>
            <a:off x="1043608" y="260648"/>
            <a:ext cx="74168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СОБЕРИ ПОЛЕЗНЫЕ ПРОДУКТЫ В КОРЗИНУ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Рисунок 11" descr="iCAEZAUZM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3203848" y="3429000"/>
            <a:ext cx="2762250" cy="266429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937 0.04143 L 0.24045 0.2409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1.85185E-6 L -0.03732 0.20209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" y="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2.59259E-6 L -0.22431 0.23658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" y="1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472 -0.01597 L -0.20937 0.0787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136 0.01505 L -0.23055 -0.07939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229 0.01504 L 0.21979 -0.1213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-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5.55556E-6 L 0.13402 0.08403 " pathEditMode="relative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260648"/>
            <a:ext cx="7200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СОБЕРИ ВРЕДНЫЕ ПРОДУКТЫ ДЛЯ ЗДОРОВЬЯ ЗУБОВ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CAFXK4V4.jpg"/>
          <p:cNvPicPr>
            <a:picLocks noChangeAspect="1"/>
          </p:cNvPicPr>
          <p:nvPr/>
        </p:nvPicPr>
        <p:blipFill>
          <a:blip r:embed="rId2" cstate="print"/>
          <a:srcRect l="5494" t="7407" r="6599" b="12963"/>
          <a:stretch>
            <a:fillRect/>
          </a:stretch>
        </p:blipFill>
        <p:spPr>
          <a:xfrm>
            <a:off x="3131840" y="3068960"/>
            <a:ext cx="2736304" cy="309634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 descr="iCASUW5X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092280" y="908720"/>
            <a:ext cx="1809750" cy="18097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Рисунок 4" descr="iCAJJGVTP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228184" y="2996952"/>
            <a:ext cx="2771800" cy="155679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 descr="iCAPCFGX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228184" y="4869160"/>
            <a:ext cx="2777108" cy="18097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7" name="Рисунок 6" descr="iCA9O8BMI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79512" y="1124744"/>
            <a:ext cx="2016224" cy="180975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8" name="Рисунок 7" descr="iCAJTIH8C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3491880" y="1124744"/>
            <a:ext cx="2232248" cy="129614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9" name="Рисунок 8" descr="iCA4BNYQM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179512" y="3212976"/>
            <a:ext cx="2282577" cy="152171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Рисунок 9" descr="iCA3OIXP4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179512" y="4941168"/>
            <a:ext cx="2498601" cy="166573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6.66667E-6 L 0.14184 0.147 " pathEditMode="relative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94444E-6 8.51852E-6 L -0.03142 0.13635 " pathEditMode="relative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11111E-6 L -0.14167 0.09445 " pathEditMode="relative" ptsTypes="AA">
                                      <p:cBhvr>
                                        <p:cTn id="1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7 L -0.10243 0.06297 " pathEditMode="relative" ptsTypes="AA">
                                      <p:cBhvr>
                                        <p:cTn id="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4.44444E-6 L -0.14966 -0.06319 " pathEditMode="relative" ptsTypes="AA">
                                      <p:cBhvr>
                                        <p:cTn id="2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2.22222E-6 L 0.10243 -0.10487 " pathEditMode="relative" ptsTypes="AA">
                                      <p:cBhvr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96296E-6 L 0.10243 0.02083 " pathEditMode="relative" ptsTypes="AA">
                                      <p:cBhvr>
                                        <p:cTn id="3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CAWK3ABF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116632"/>
            <a:ext cx="72362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235</TotalTime>
  <Words>51</Words>
  <Application>Microsoft Office PowerPoint</Application>
  <PresentationFormat>Экран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Users</dc:creator>
  <cp:lastModifiedBy>Владелец</cp:lastModifiedBy>
  <cp:revision>24</cp:revision>
  <dcterms:created xsi:type="dcterms:W3CDTF">2016-03-13T09:07:05Z</dcterms:created>
  <dcterms:modified xsi:type="dcterms:W3CDTF">2016-10-07T19:15:54Z</dcterms:modified>
</cp:coreProperties>
</file>