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CC0099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AB89-B243-4997-8550-C8014C8397F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26EA-99D2-4A0C-B889-37C638723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191533.narod.ru/Uroki/yrok3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estival.1september.ru/articles/527794/" TargetMode="External"/><Relationship Id="rId4" Type="http://schemas.openxmlformats.org/officeDocument/2006/relationships/hyperlink" Target="http://festival.1september.ru/articles/410291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MD\Desktop\на игру\000134593_1-c2b94c99f6a9453875661e5833d652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G:\на игру\s89158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25" y="9144"/>
            <a:ext cx="9156225" cy="68488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764704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задач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2821449" cy="112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мин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2808312" cy="111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ребус по математи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12976"/>
            <a:ext cx="2736304" cy="109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ребус по математик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140968"/>
            <a:ext cx="2916467" cy="116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ребус по математик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653136"/>
            <a:ext cx="2808312" cy="13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G:\на игру\41308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59832" y="1778332"/>
            <a:ext cx="57606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Китайцы называют его «любящий камень» и говорят,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что этот предмет,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как нежная мать привлекает своих детей.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Интересно, что у французов – народа,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живущего на противоположном конце Старого Света,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мы встречаем сходное название этого предмета.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Обитатели древней Эллады называли это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C0099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C0099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«геркулесов камень».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 же находится в чёрном ящике?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G:\на игру\36075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2915816" y="620688"/>
            <a:ext cx="3558158" cy="13158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000" b="1" kern="10" spc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66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Источники</a:t>
            </a:r>
            <a:endParaRPr lang="ru-RU" sz="4000" b="1" kern="10" spc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6600CC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Monotype Corsiv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97839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1.Кольчикова 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А.А., учитель математики и информатики. КРЕСТИКИ-НОЛИКИ. Познавательная игра для учащихся 8 класса.</a:t>
            </a:r>
          </a:p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2.Кочнева 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Л.А., учитель информатики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Внеклассное мероприятие по информатике "Крестики-нолики". </a:t>
            </a:r>
          </a:p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3.Морозов 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В.В., учитель математики и информатики. Описание игрового комплекса "Крестики-нолики" для проведения предметных 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недель.</a:t>
            </a:r>
            <a:endParaRPr lang="ru-RU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11560" y="5301208"/>
            <a:ext cx="5112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3338" algn="l"/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http://www.school191533.narod.ru/Uroki/yrok3.htm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3338" algn="l"/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http://festival.1september.ru/articles/410291/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3338" algn="l"/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5"/>
              </a:rPr>
              <a:t>http://festival.1september.ru/articles/527794/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на игру\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MD\Desktop\на игру\e6d1dcca0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AMD\Desktop\на игру\ShkoldoskaPrint2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836713"/>
          <a:ext cx="3744416" cy="3046247"/>
        </p:xfrm>
        <a:graphic>
          <a:graphicData uri="http://schemas.openxmlformats.org/drawingml/2006/table">
            <a:tbl>
              <a:tblPr/>
              <a:tblGrid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  <a:gridCol w="234026"/>
              </a:tblGrid>
              <a:tr h="255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301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301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301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301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301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301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1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5301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301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32040" y="2636912"/>
            <a:ext cx="4211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1.Числа</a:t>
            </a:r>
            <a:r>
              <a:rPr lang="ru-RU" dirty="0"/>
              <a:t>, употребляемые при счете предметов</a:t>
            </a:r>
          </a:p>
          <a:p>
            <a:r>
              <a:rPr lang="ru-RU" dirty="0" smtClean="0"/>
              <a:t>2.Четырехугольник </a:t>
            </a:r>
            <a:r>
              <a:rPr lang="ru-RU" dirty="0"/>
              <a:t>с прямыми углами</a:t>
            </a:r>
          </a:p>
          <a:p>
            <a:r>
              <a:rPr lang="ru-RU" dirty="0" smtClean="0"/>
              <a:t>3.Цифры </a:t>
            </a:r>
            <a:r>
              <a:rPr lang="ru-RU" dirty="0"/>
              <a:t>0, 1, 2, 3… </a:t>
            </a:r>
          </a:p>
          <a:p>
            <a:r>
              <a:rPr lang="ru-RU" dirty="0" smtClean="0"/>
              <a:t>4.Наглядное </a:t>
            </a:r>
            <a:r>
              <a:rPr lang="ru-RU" dirty="0"/>
              <a:t>представление разных числовых данных</a:t>
            </a:r>
          </a:p>
          <a:p>
            <a:r>
              <a:rPr lang="ru-RU" dirty="0" smtClean="0"/>
              <a:t>5.Результат </a:t>
            </a:r>
            <a:r>
              <a:rPr lang="ru-RU" dirty="0"/>
              <a:t>от деления</a:t>
            </a:r>
          </a:p>
          <a:p>
            <a:r>
              <a:rPr lang="ru-RU" dirty="0" smtClean="0"/>
              <a:t>6.Число</a:t>
            </a:r>
            <a:r>
              <a:rPr lang="ru-RU" dirty="0"/>
              <a:t>, показывающее, на сколько равных частей разделено целое</a:t>
            </a:r>
          </a:p>
          <a:p>
            <a:r>
              <a:rPr lang="ru-RU" dirty="0" smtClean="0"/>
              <a:t>7.Сумма </a:t>
            </a:r>
            <a:r>
              <a:rPr lang="ru-RU" dirty="0"/>
              <a:t>одинаковых слагаемых. </a:t>
            </a:r>
          </a:p>
          <a:p>
            <a:r>
              <a:rPr lang="ru-RU" dirty="0" smtClean="0"/>
              <a:t>8.Угол </a:t>
            </a:r>
            <a:r>
              <a:rPr lang="ru-RU" dirty="0"/>
              <a:t>меньше прямого</a:t>
            </a:r>
          </a:p>
          <a:p>
            <a:r>
              <a:rPr lang="ru-RU" dirty="0" smtClean="0"/>
              <a:t>9.Площадь </a:t>
            </a:r>
            <a:r>
              <a:rPr lang="ru-RU" dirty="0"/>
              <a:t>квадрата со стороной 100м. </a:t>
            </a:r>
          </a:p>
          <a:p>
            <a:r>
              <a:rPr lang="ru-RU" dirty="0" smtClean="0"/>
              <a:t>10.Отрезок</a:t>
            </a:r>
            <a:r>
              <a:rPr lang="ru-RU" dirty="0"/>
              <a:t>, длина которого равна 1. </a:t>
            </a:r>
          </a:p>
          <a:p>
            <a:r>
              <a:rPr lang="ru-RU" dirty="0" smtClean="0"/>
              <a:t>11.Закон </a:t>
            </a:r>
            <a:r>
              <a:rPr lang="ru-RU" dirty="0"/>
              <a:t>сложения.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MD\Desktop\на игру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3" y="-18143"/>
            <a:ext cx="9119937" cy="68761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63080" y="404664"/>
            <a:ext cx="82809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«История». Задача: Известно, что Александр Невский разбил немецких рыцарей Ливонского Ордена на льду Чудского озера и остановил их движение на восток. В каком году произошла битва на льду Чудского озера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7411" name="Picture 3" descr="im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7734995" cy="341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MD\Desktop\на игру\OrangeEtud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536" y="980728"/>
            <a:ext cx="84604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«Поэтическая».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Написать стихотворение про математику, в котором четыре строчки заканчиваются  словами: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………………………………… кружка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………………………………  подружка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…………………………........... игрушка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………………………………… ловушка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MD\Downloads\шаблоны презентаций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4413"/>
            <a:ext cx="9396536" cy="68535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404664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«Лабиринт»</a:t>
            </a:r>
            <a:endParaRPr lang="ru-RU" sz="40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Рисунок 5" descr="http://www.school191533.narod.ru/pril1/kn.ht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92896"/>
            <a:ext cx="4283968" cy="362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1052736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башни нужно пройти в правый нижний угол за 10 шагов, набрав 60 очков (суммируются очки, поставленные на тех полях, по которым проходит маршрут).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MD\Downloads\шаблоны презентаций\images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75656" y="470139"/>
            <a:ext cx="7416824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 семье 5 сыновей и у каждого есть сестра. Сколько детей в этой семье?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2.Если в 12 часов ночи идет дождь, то можно ли ожидать, что через 48 часов будет солнечная погода?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3.У отца Мэри пять дочерей. Первую зовут Чача, вторую –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Чече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третью –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Чичи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четвёртую –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Чочо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 зовут пятую дочь?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4.Ручка дешевле тетради, а альбом дороже тетради. Какой предмет всех дешевле?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5.В коробке лежат карандаши: 4 красных и 3 синих. В темноте берут карандаши. Сколько нужно взять карандашей, чтобы среди них было не менее 1 синего?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6.Результат умножения длины прямоугольника на его ширину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7.Вид линии.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8.У угла – две, у треугольника – три, у четырёхугольника – четыре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9.Сколько музыкантов в квартете?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10.Старинная русская мера длины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11.Инструмент, с помощью которого чертят окружность.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12.Инструмент для измерения величины угла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13.Есть у уравнения и растения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14.Компонент умножения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MD\Downloads\шаблоны презентаций\41801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0" y="-11906"/>
            <a:ext cx="9128180" cy="68699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548680"/>
            <a:ext cx="2810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Музыкальная</a:t>
            </a:r>
            <a:endParaRPr lang="ru-RU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1560" y="1196752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Исполнить песню «Школа моя!». Побеждает та команда, которая более творчески исполнит свои куплеты.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35696" y="1772816"/>
            <a:ext cx="47525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моя – я твоя парта,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Ручка моя – я твоя карта,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 мой – я монитор,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Мышка моя – я курсор,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Линейка моя – я твой урок,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Перемена моя – я звонок,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Нолик ты мой – а я крестик,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навсегда с тобой вместе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моя!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ночами плохо сплю,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что, я тебя люблю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что, я давно,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давно люблю тебя.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любить тебя страстно,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говорят, что это опасно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для тебя свернём мы горы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ведь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шестой,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не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Киркоров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моя!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G:\на игру\19866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260648"/>
            <a:ext cx="4433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Кодирование информации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98072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i="1" dirty="0" smtClean="0">
                <a:solidFill>
                  <a:srgbClr val="7030A0"/>
                </a:solidFill>
              </a:rPr>
              <a:t>1</a:t>
            </a:r>
            <a:r>
              <a:rPr lang="ru-RU" sz="2400" i="1" dirty="0" smtClean="0">
                <a:solidFill>
                  <a:srgbClr val="7030A0"/>
                </a:solidFill>
              </a:rPr>
              <a:t>.   Из представленных  цифр  надо составить  ч</a:t>
            </a:r>
            <a:r>
              <a:rPr lang="ru-RU" sz="2400" dirty="0" smtClean="0">
                <a:solidFill>
                  <a:srgbClr val="7030A0"/>
                </a:solidFill>
              </a:rPr>
              <a:t>исла – </a:t>
            </a:r>
            <a:r>
              <a:rPr lang="ru-RU" sz="2400" b="1" i="1" dirty="0" smtClean="0">
                <a:solidFill>
                  <a:srgbClr val="7030A0"/>
                </a:solidFill>
              </a:rPr>
              <a:t>палиндромы 1;2;3;4;5;6;7;8;9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3568" y="1196752"/>
            <a:ext cx="7542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(69  и  96; 165 и 561; 627 и 726; 1353 и 3531; 4884)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708920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Составить составленных чисел 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выражения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палиндромы 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979712" y="3110044"/>
            <a:ext cx="45365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96 + 69 = 165,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165 + 561 = 726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726 + 627 = 1353,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1353 + 3531 = 4884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532" grpId="0"/>
      <p:bldP spid="10" grpId="0"/>
      <p:bldP spid="225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198</TotalTime>
  <Words>638</Words>
  <Application>Microsoft Office PowerPoint</Application>
  <PresentationFormat>Экран (4:3)</PresentationFormat>
  <Paragraphs>189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AMD</dc:creator>
  <cp:lastModifiedBy>школа</cp:lastModifiedBy>
  <cp:revision>16</cp:revision>
  <dcterms:created xsi:type="dcterms:W3CDTF">2015-12-14T15:09:30Z</dcterms:created>
  <dcterms:modified xsi:type="dcterms:W3CDTF">2015-12-15T05:04:13Z</dcterms:modified>
</cp:coreProperties>
</file>