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9" r:id="rId5"/>
    <p:sldId id="270" r:id="rId6"/>
    <p:sldId id="273" r:id="rId7"/>
    <p:sldId id="278" r:id="rId8"/>
    <p:sldId id="271" r:id="rId9"/>
    <p:sldId id="272" r:id="rId10"/>
    <p:sldId id="274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9" r:id="rId20"/>
    <p:sldId id="26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>
        <p:scale>
          <a:sx n="100" d="100"/>
          <a:sy n="100" d="100"/>
        </p:scale>
        <p:origin x="-2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19D6E-28C0-4AAA-B553-171279AEDA68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1B1-1D0D-424B-B0F3-7BC4A0F85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721B1-1D0D-424B-B0F3-7BC4A0F8510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0070C0"/>
                </a:solidFill>
              </a:rPr>
              <a:t>Подвижные игры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721B1-1D0D-424B-B0F3-7BC4A0F8510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721B1-1D0D-424B-B0F3-7BC4A0F8510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Детский</a:t>
            </a:r>
            <a:r>
              <a:rPr lang="ru-RU" baseline="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сад № 45</a:t>
            </a:r>
            <a:br>
              <a:rPr lang="ru-RU" baseline="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г. Камышина</a:t>
            </a:r>
            <a:endParaRPr lang="ru-RU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5400" b="1" dirty="0" smtClean="0"/>
              <a:t>развивающая среда в группе детского сада</a:t>
            </a:r>
            <a:r>
              <a:rPr lang="ru-RU" sz="6000" dirty="0" smtClean="0"/>
              <a:t> </a:t>
            </a:r>
          </a:p>
          <a:p>
            <a:pPr algn="ctr"/>
            <a:r>
              <a:rPr lang="ru-RU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«Осьминожки»</a:t>
            </a:r>
            <a:endParaRPr lang="ru-RU" sz="6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1"/>
            <a:ext cx="8229600" cy="285751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latin typeface="Bookman Old Style" pitchFamily="18" charset="0"/>
            </a:endParaRPr>
          </a:p>
        </p:txBody>
      </p:sp>
      <p:pic>
        <p:nvPicPr>
          <p:cNvPr id="9218" name="Picture 2" descr="C:\Users\home\Desktop\новая группа\20161011_175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12069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745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ookman Old Style" pitchFamily="18" charset="0"/>
              </a:rPr>
              <a:t>                     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0242" name="Picture 2" descr="C:\Users\home\Desktop\новая группа\20161011_175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71546"/>
            <a:ext cx="3857625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Autofit/>
          </a:bodyPr>
          <a:lstStyle/>
          <a:p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1266" name="Picture 2" descr="C:\Users\home\Desktop\новая группа\20161011_175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76350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286016"/>
          </a:xfrm>
        </p:spPr>
        <p:txBody>
          <a:bodyPr>
            <a:normAutofit/>
          </a:bodyPr>
          <a:lstStyle/>
          <a:p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2290" name="Picture 2" descr="C:\Users\home\Desktop\новая группа\20161011_175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203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42976" y="2357430"/>
            <a:ext cx="5929354" cy="1143008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pic>
        <p:nvPicPr>
          <p:cNvPr id="8" name="Содержимое 7" descr="C:\Users\home\Desktop\новая группа\20161011_17574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52" y="1935321"/>
            <a:ext cx="7801495" cy="4389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500174"/>
            <a:ext cx="7143800" cy="91841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4338" name="Picture 2" descr="C:\Users\home\Desktop\новая группа\20161011_180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3571900" cy="4357405"/>
          </a:xfrm>
          <a:prstGeom prst="rect">
            <a:avLst/>
          </a:prstGeom>
          <a:noFill/>
        </p:spPr>
      </p:pic>
      <p:pic>
        <p:nvPicPr>
          <p:cNvPr id="14339" name="Picture 3" descr="C:\Users\home\Desktop\новая группа\20161011_180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142984"/>
            <a:ext cx="4601847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14480" y="1857356"/>
            <a:ext cx="6943716" cy="1357330"/>
          </a:xfrm>
        </p:spPr>
        <p:txBody>
          <a:bodyPr>
            <a:normAutofit/>
          </a:bodyPr>
          <a:lstStyle/>
          <a:p>
            <a:pPr algn="ctr"/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home\Desktop\новая группа\20161011_180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08962"/>
            <a:ext cx="8001056" cy="54489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00174"/>
            <a:ext cx="7472386" cy="346914"/>
          </a:xfrm>
        </p:spPr>
        <p:txBody>
          <a:bodyPr>
            <a:normAutofit fontScale="90000"/>
          </a:bodyPr>
          <a:lstStyle/>
          <a:p>
            <a:pPr algn="ctr"/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home\Desktop\новая группа\20161011_1801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9064"/>
            <a:ext cx="8143932" cy="54988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home\Desktop\новая группа\20161011_1801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28680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714356"/>
            <a:ext cx="744381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flipH="1">
            <a:off x="0" y="1920085"/>
            <a:ext cx="457200" cy="44348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714348" y="857233"/>
            <a:ext cx="7972452" cy="7858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«Спальная комната»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643206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 smtClean="0">
                <a:solidFill>
                  <a:schemeClr val="accent1"/>
                </a:solidFill>
              </a:rPr>
              <a:t>В нашей группе создана предметно-пространственная развивающая среда, которая служит интересам и потребностям каждого ребенка.</a:t>
            </a:r>
            <a:br>
              <a:rPr lang="ru-RU" sz="3800" dirty="0" smtClean="0">
                <a:solidFill>
                  <a:schemeClr val="accent1"/>
                </a:solidFill>
              </a:rPr>
            </a:br>
            <a:r>
              <a:rPr lang="ru-RU" sz="3800" dirty="0" smtClean="0">
                <a:solidFill>
                  <a:schemeClr val="accent1"/>
                </a:solidFill>
              </a:rPr>
              <a:t>Дети восприимчивы к окружающему, поэтому вся обстановка в группе имеет воспитательное значение. </a:t>
            </a:r>
            <a:br>
              <a:rPr lang="ru-RU" sz="3800" dirty="0" smtClean="0">
                <a:solidFill>
                  <a:schemeClr val="accent1"/>
                </a:solidFill>
              </a:rPr>
            </a:br>
            <a:r>
              <a:rPr lang="ru-RU" sz="3800" dirty="0" smtClean="0">
                <a:solidFill>
                  <a:schemeClr val="accent1"/>
                </a:solidFill>
              </a:rPr>
              <a:t>Для того, чтобы ребенок чувствовал себя эмоционально благополучно, комфортно, стараемся приблизить обстановку к домашней, где можно поиграть с друзьями, найти занятие по интересам – это способствует хорошему настроению, а значит, и его успешному развитию.</a:t>
            </a:r>
            <a:br>
              <a:rPr lang="ru-RU" sz="3800" dirty="0" smtClean="0">
                <a:solidFill>
                  <a:schemeClr val="accent1"/>
                </a:solidFill>
              </a:rPr>
            </a:br>
            <a:r>
              <a:rPr lang="ru-RU" sz="3800" dirty="0" smtClean="0">
                <a:solidFill>
                  <a:schemeClr val="accent1"/>
                </a:solidFill>
              </a:rPr>
              <a:t>Ребенок не просто общается в развивающей среде, он должен чувствовать себя полноправным хозяином пространства, в котором он находится.</a:t>
            </a:r>
            <a:br>
              <a:rPr lang="ru-RU" sz="3800" dirty="0" smtClean="0">
                <a:solidFill>
                  <a:schemeClr val="accent1"/>
                </a:solidFill>
              </a:rPr>
            </a:br>
            <a:r>
              <a:rPr lang="ru-RU" sz="3800" dirty="0" smtClean="0">
                <a:solidFill>
                  <a:schemeClr val="accent1"/>
                </a:solidFill>
              </a:rPr>
              <a:t>Мы создали условия для обеспечения разных направлений развития детей: игровой, двигательной, интеллектуальной, самостоятельной художественной деятельности. </a:t>
            </a:r>
            <a:br>
              <a:rPr lang="ru-RU" sz="3800" dirty="0" smtClean="0">
                <a:solidFill>
                  <a:schemeClr val="accent1"/>
                </a:solidFill>
              </a:rPr>
            </a:br>
            <a:r>
              <a:rPr lang="ru-RU" sz="3800" dirty="0" smtClean="0">
                <a:solidFill>
                  <a:schemeClr val="accent1"/>
                </a:solidFill>
              </a:rPr>
              <a:t>Всё групповое пространство разделено на ЦЕНТРЫ, которые доступны детям.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 «</a:t>
            </a:r>
            <a:r>
              <a:rPr lang="ru-RU" sz="3600" dirty="0" smtClean="0"/>
              <a:t>П</a:t>
            </a:r>
            <a:r>
              <a:rPr lang="ru-RU" sz="3600" dirty="0" smtClean="0"/>
              <a:t>риёмная комната»</a:t>
            </a:r>
            <a:endParaRPr lang="ru-RU" sz="3600" dirty="0"/>
          </a:p>
        </p:txBody>
      </p:sp>
      <p:pic>
        <p:nvPicPr>
          <p:cNvPr id="19460" name="Picture 4" descr="C:\Users\home\Desktop\новая группа\20161011_1804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00240"/>
            <a:ext cx="2494062" cy="4433888"/>
          </a:xfrm>
          <a:prstGeom prst="rect">
            <a:avLst/>
          </a:prstGeom>
          <a:noFill/>
        </p:spPr>
      </p:pic>
      <p:pic>
        <p:nvPicPr>
          <p:cNvPr id="19463" name="Picture 7" descr="C:\детский сад\фото детский сад\новые фото\20160209_0720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928802"/>
            <a:ext cx="2494062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smtClean="0">
                <a:solidFill>
                  <a:schemeClr val="accent1"/>
                </a:solidFill>
              </a:rPr>
              <a:t>Таким образом, мы постарались создать предметно-развивающую среду</a:t>
            </a:r>
            <a:r>
              <a:rPr lang="ru-RU" dirty="0" smtClean="0">
                <a:solidFill>
                  <a:schemeClr val="accent1"/>
                </a:solidFill>
              </a:rPr>
              <a:t> информативно богатую</a:t>
            </a:r>
            <a:r>
              <a:rPr lang="ru-RU" i="1" dirty="0" smtClean="0">
                <a:solidFill>
                  <a:schemeClr val="accent1"/>
                </a:solidFill>
              </a:rPr>
              <a:t>, необходимую для всех видов деятельности, которая</a:t>
            </a:r>
            <a:r>
              <a:rPr lang="ru-RU" dirty="0" smtClean="0">
                <a:solidFill>
                  <a:schemeClr val="accent1"/>
                </a:solidFill>
              </a:rPr>
              <a:t> вызывает у детей эмоционально положительное отношение к группе и детскому саду, обогащает новыми впечатлениями и знаниями, побуждает к активной творческой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2910" y="1857364"/>
            <a:ext cx="7786742" cy="4500594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57224" y="928670"/>
            <a:ext cx="7829576" cy="928694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2"/>
                </a:solidFill>
              </a:rPr>
              <a:t>«Игровая комната»</a:t>
            </a:r>
            <a:r>
              <a:rPr lang="ru-RU" sz="3600" dirty="0" smtClean="0">
                <a:solidFill>
                  <a:schemeClr val="accent2"/>
                </a:solidFill>
              </a:rPr>
              <a:t> 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10" name="Picture 2" descr="C:\Users\home\Desktop\новая группа\20161011_18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7803444" cy="4460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5387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                     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074" name="Picture 2" descr="C:\Users\home\Desktop\новая группа\20161011_175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5"/>
            <a:ext cx="4071966" cy="4824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824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                      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4098" name="Picture 2" descr="C:\Users\home\Desktop\новая группа\20161011_175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9" y="857232"/>
            <a:ext cx="3929090" cy="55388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78634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+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5122" name="Picture 2" descr="C:\Users\home\Desktop\новая группа\20161011_175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714356"/>
            <a:ext cx="3857625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5653870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6146" name="Picture 2" descr="C:\Users\home\Desktop\новая группа\20161011_175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14356"/>
            <a:ext cx="4929222" cy="56816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47088"/>
            <a:ext cx="8229600" cy="1724788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latin typeface="Bookman Old Style" pitchFamily="18" charset="0"/>
            </a:endParaRPr>
          </a:p>
        </p:txBody>
      </p:sp>
      <p:pic>
        <p:nvPicPr>
          <p:cNvPr id="7170" name="Picture 2" descr="C:\Users\home\Desktop\новая группа\20161011_175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4422"/>
            <a:ext cx="8229600" cy="46910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357693"/>
            <a:ext cx="8229600" cy="45719"/>
          </a:xfrm>
        </p:spPr>
        <p:txBody>
          <a:bodyPr>
            <a:normAutofit fontScale="90000"/>
          </a:bodyPr>
          <a:lstStyle/>
          <a:p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8194" name="Picture 2" descr="C:\Users\home\Desktop\новая группа\20161011_1756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652125" cy="4433888"/>
          </a:xfrm>
          <a:prstGeom prst="rect">
            <a:avLst/>
          </a:prstGeom>
          <a:noFill/>
        </p:spPr>
      </p:pic>
      <p:pic>
        <p:nvPicPr>
          <p:cNvPr id="8195" name="Picture 3" descr="C:\Users\home\Desktop\новая группа\20161011_1756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0875"/>
            <a:ext cx="3643338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61</Words>
  <PresentationFormat>Экран (4:3)</PresentationFormat>
  <Paragraphs>17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Детский сад № 45 г. Камышина</vt:lpstr>
      <vt:lpstr>   </vt:lpstr>
      <vt:lpstr>Слайд 3</vt:lpstr>
      <vt:lpstr>                     </vt:lpstr>
      <vt:lpstr>                      </vt:lpstr>
      <vt:lpstr>+</vt:lpstr>
      <vt:lpstr>Слайд 7</vt:lpstr>
      <vt:lpstr>Слайд 8</vt:lpstr>
      <vt:lpstr>Слайд 9</vt:lpstr>
      <vt:lpstr>Слайд 10</vt:lpstr>
      <vt:lpstr>                  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«Приёмная комната»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«Игровая деятельность детей младшего дошкольного возраста» </dc:title>
  <cp:lastModifiedBy>home</cp:lastModifiedBy>
  <cp:revision>36</cp:revision>
  <dcterms:modified xsi:type="dcterms:W3CDTF">2016-10-14T16:45:25Z</dcterms:modified>
</cp:coreProperties>
</file>