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4" r:id="rId8"/>
    <p:sldId id="261" r:id="rId9"/>
    <p:sldId id="262" r:id="rId10"/>
    <p:sldId id="263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6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1EDCFB-CA8C-40E5-AE43-45DEF8F9B05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1A78B1-C97D-4C0A-AF34-F31DF973E426}">
      <dgm:prSet phldrT="[Текст]"/>
      <dgm:spPr/>
      <dgm:t>
        <a:bodyPr/>
        <a:lstStyle/>
        <a:p>
          <a:r>
            <a:rPr lang="en-GB" dirty="0" smtClean="0">
              <a:solidFill>
                <a:schemeClr val="bg2">
                  <a:lumMod val="75000"/>
                </a:schemeClr>
              </a:solidFill>
            </a:rPr>
            <a:t>1</a:t>
          </a:r>
          <a:endParaRPr lang="ru-RU" dirty="0">
            <a:solidFill>
              <a:schemeClr val="bg2">
                <a:lumMod val="75000"/>
              </a:schemeClr>
            </a:solidFill>
          </a:endParaRPr>
        </a:p>
      </dgm:t>
    </dgm:pt>
    <dgm:pt modelId="{22D2E0F5-ADD8-44CB-BDDB-CDF69A463A91}" type="parTrans" cxnId="{B46EFEDD-4ED9-4BAF-8745-52C2DC75090A}">
      <dgm:prSet/>
      <dgm:spPr/>
      <dgm:t>
        <a:bodyPr/>
        <a:lstStyle/>
        <a:p>
          <a:endParaRPr lang="ru-RU"/>
        </a:p>
      </dgm:t>
    </dgm:pt>
    <dgm:pt modelId="{F3C18DF5-7D5B-418F-AEC8-A8016D9E1351}" type="sibTrans" cxnId="{B46EFEDD-4ED9-4BAF-8745-52C2DC75090A}">
      <dgm:prSet/>
      <dgm:spPr/>
      <dgm:t>
        <a:bodyPr/>
        <a:lstStyle/>
        <a:p>
          <a:endParaRPr lang="ru-RU"/>
        </a:p>
      </dgm:t>
    </dgm:pt>
    <dgm:pt modelId="{C6FDD2FE-A3D6-4B9C-98FD-C2280ABB6909}">
      <dgm:prSet phldrT="[Текст]"/>
      <dgm:spPr/>
      <dgm:t>
        <a:bodyPr/>
        <a:lstStyle/>
        <a:p>
          <a:r>
            <a:rPr lang="en-GB" dirty="0" smtClean="0">
              <a:solidFill>
                <a:schemeClr val="bg2">
                  <a:lumMod val="75000"/>
                </a:schemeClr>
              </a:solidFill>
            </a:rPr>
            <a:t>2</a:t>
          </a:r>
          <a:endParaRPr lang="ru-RU" dirty="0">
            <a:solidFill>
              <a:schemeClr val="bg2">
                <a:lumMod val="75000"/>
              </a:schemeClr>
            </a:solidFill>
          </a:endParaRPr>
        </a:p>
      </dgm:t>
    </dgm:pt>
    <dgm:pt modelId="{A24E795C-8B15-4264-944A-C47D70508A12}" type="parTrans" cxnId="{6651D031-D372-42D6-8F78-80FA4AB8BF9E}">
      <dgm:prSet/>
      <dgm:spPr/>
      <dgm:t>
        <a:bodyPr/>
        <a:lstStyle/>
        <a:p>
          <a:endParaRPr lang="ru-RU"/>
        </a:p>
      </dgm:t>
    </dgm:pt>
    <dgm:pt modelId="{CC30A087-C05C-4EB9-9F98-FDD7D15893CA}" type="sibTrans" cxnId="{6651D031-D372-42D6-8F78-80FA4AB8BF9E}">
      <dgm:prSet/>
      <dgm:spPr/>
      <dgm:t>
        <a:bodyPr/>
        <a:lstStyle/>
        <a:p>
          <a:endParaRPr lang="ru-RU"/>
        </a:p>
      </dgm:t>
    </dgm:pt>
    <dgm:pt modelId="{746487B3-A2DF-4604-90B7-B257528ED29A}">
      <dgm:prSet phldrT="[Текст]"/>
      <dgm:spPr/>
      <dgm:t>
        <a:bodyPr/>
        <a:lstStyle/>
        <a:p>
          <a:r>
            <a:rPr lang="en-GB" dirty="0" smtClean="0">
              <a:solidFill>
                <a:schemeClr val="bg2">
                  <a:lumMod val="75000"/>
                </a:schemeClr>
              </a:solidFill>
            </a:rPr>
            <a:t>3</a:t>
          </a:r>
          <a:endParaRPr lang="ru-RU" dirty="0">
            <a:solidFill>
              <a:schemeClr val="bg2">
                <a:lumMod val="75000"/>
              </a:schemeClr>
            </a:solidFill>
          </a:endParaRPr>
        </a:p>
      </dgm:t>
    </dgm:pt>
    <dgm:pt modelId="{9CFC961F-2AC3-4F19-8DCE-9987C475381E}" type="parTrans" cxnId="{7E2978A8-46E0-4B25-81A0-D7468E9F00E5}">
      <dgm:prSet/>
      <dgm:spPr/>
      <dgm:t>
        <a:bodyPr/>
        <a:lstStyle/>
        <a:p>
          <a:endParaRPr lang="ru-RU"/>
        </a:p>
      </dgm:t>
    </dgm:pt>
    <dgm:pt modelId="{2E857D41-04D5-42A4-AED1-1CB97DD45F3C}" type="sibTrans" cxnId="{7E2978A8-46E0-4B25-81A0-D7468E9F00E5}">
      <dgm:prSet/>
      <dgm:spPr/>
      <dgm:t>
        <a:bodyPr/>
        <a:lstStyle/>
        <a:p>
          <a:endParaRPr lang="ru-RU"/>
        </a:p>
      </dgm:t>
    </dgm:pt>
    <dgm:pt modelId="{E88F4D79-C39A-41C9-8D83-D3E7B1F77AB8}">
      <dgm:prSet phldrT="[Текст]"/>
      <dgm:spPr/>
      <dgm:t>
        <a:bodyPr/>
        <a:lstStyle/>
        <a:p>
          <a:r>
            <a:rPr lang="en-GB" dirty="0" smtClean="0">
              <a:solidFill>
                <a:schemeClr val="bg2">
                  <a:lumMod val="75000"/>
                </a:schemeClr>
              </a:solidFill>
            </a:rPr>
            <a:t>4</a:t>
          </a:r>
          <a:endParaRPr lang="ru-RU" dirty="0">
            <a:solidFill>
              <a:schemeClr val="bg2">
                <a:lumMod val="75000"/>
              </a:schemeClr>
            </a:solidFill>
          </a:endParaRPr>
        </a:p>
      </dgm:t>
    </dgm:pt>
    <dgm:pt modelId="{DC8AF228-888A-4462-BD6B-E0407CE1572F}" type="parTrans" cxnId="{F2E4851D-4BB1-486C-A2B1-481D67710054}">
      <dgm:prSet/>
      <dgm:spPr/>
      <dgm:t>
        <a:bodyPr/>
        <a:lstStyle/>
        <a:p>
          <a:endParaRPr lang="ru-RU"/>
        </a:p>
      </dgm:t>
    </dgm:pt>
    <dgm:pt modelId="{D89E438B-BB9C-482C-A4C6-BF245BA513B2}" type="sibTrans" cxnId="{F2E4851D-4BB1-486C-A2B1-481D67710054}">
      <dgm:prSet/>
      <dgm:spPr/>
      <dgm:t>
        <a:bodyPr/>
        <a:lstStyle/>
        <a:p>
          <a:endParaRPr lang="ru-RU"/>
        </a:p>
      </dgm:t>
    </dgm:pt>
    <dgm:pt modelId="{CA0EDC68-F21F-4C3B-BE30-7C9C4CEC2ACF}" type="pres">
      <dgm:prSet presAssocID="{FC1EDCFB-CA8C-40E5-AE43-45DEF8F9B05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0BB6B9-0882-4DFD-B281-8C51A21B5A8B}" type="pres">
      <dgm:prSet presAssocID="{651A78B1-C97D-4C0A-AF34-F31DF973E426}" presName="compNode" presStyleCnt="0"/>
      <dgm:spPr/>
    </dgm:pt>
    <dgm:pt modelId="{7F818DC5-2521-4C2F-BB54-D2F62B1DF473}" type="pres">
      <dgm:prSet presAssocID="{651A78B1-C97D-4C0A-AF34-F31DF973E426}" presName="pictRect" presStyleLbl="node1" presStyleIdx="0" presStyleCnt="4" custScaleY="127978" custLinFactNeighborX="552" custLinFactNeighborY="-69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C2E3D27-5D5F-4FC3-9612-742F1C72EC6D}" type="pres">
      <dgm:prSet presAssocID="{651A78B1-C97D-4C0A-AF34-F31DF973E426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9B7BDA-DEB7-43A2-84EE-603B7975E659}" type="pres">
      <dgm:prSet presAssocID="{F3C18DF5-7D5B-418F-AEC8-A8016D9E135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4F300D4-C529-498F-AC42-313D267D0B8E}" type="pres">
      <dgm:prSet presAssocID="{C6FDD2FE-A3D6-4B9C-98FD-C2280ABB6909}" presName="compNode" presStyleCnt="0"/>
      <dgm:spPr/>
    </dgm:pt>
    <dgm:pt modelId="{0D9E876E-78A2-4F50-B8A4-2962A04A9CEA}" type="pres">
      <dgm:prSet presAssocID="{C6FDD2FE-A3D6-4B9C-98FD-C2280ABB6909}" presName="pictRect" presStyleLbl="node1" presStyleIdx="1" presStyleCnt="4" custScaleY="12797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4948878-8474-429B-88FD-83A22FAEBE21}" type="pres">
      <dgm:prSet presAssocID="{C6FDD2FE-A3D6-4B9C-98FD-C2280ABB6909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0824DA-CA2B-453E-8B48-FAF0EAEC8B4F}" type="pres">
      <dgm:prSet presAssocID="{CC30A087-C05C-4EB9-9F98-FDD7D15893C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3A6806-7C30-4904-8DEC-76BED9F9FE2D}" type="pres">
      <dgm:prSet presAssocID="{746487B3-A2DF-4604-90B7-B257528ED29A}" presName="compNode" presStyleCnt="0"/>
      <dgm:spPr/>
    </dgm:pt>
    <dgm:pt modelId="{621C3AE8-A8E1-40FD-BEC6-052F119AB363}" type="pres">
      <dgm:prSet presAssocID="{746487B3-A2DF-4604-90B7-B257528ED29A}" presName="pictRect" presStyleLbl="node1" presStyleIdx="2" presStyleCnt="4" custScaleY="127978" custLinFactNeighborX="-1969" custLinFactNeighborY="-1464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AA5A58E-1A6D-4C72-9683-5B8E72A7224F}" type="pres">
      <dgm:prSet presAssocID="{746487B3-A2DF-4604-90B7-B257528ED29A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A877A0-49D4-4193-8048-C0FC9C69D892}" type="pres">
      <dgm:prSet presAssocID="{2E857D41-04D5-42A4-AED1-1CB97DD45F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CE9D665-9D20-43D7-8FDC-6953042D2B8E}" type="pres">
      <dgm:prSet presAssocID="{E88F4D79-C39A-41C9-8D83-D3E7B1F77AB8}" presName="compNode" presStyleCnt="0"/>
      <dgm:spPr/>
    </dgm:pt>
    <dgm:pt modelId="{EDEA0230-60E4-42ED-9AE6-D2FB3361CF16}" type="pres">
      <dgm:prSet presAssocID="{E88F4D79-C39A-41C9-8D83-D3E7B1F77AB8}" presName="pictRect" presStyleLbl="node1" presStyleIdx="3" presStyleCnt="4" custScaleY="12797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B6B6745-5791-4564-9D65-15355CB6C6EF}" type="pres">
      <dgm:prSet presAssocID="{E88F4D79-C39A-41C9-8D83-D3E7B1F77AB8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7EF0B0-83B4-4C63-A16C-062EE407EF0D}" type="presOf" srcId="{746487B3-A2DF-4604-90B7-B257528ED29A}" destId="{9AA5A58E-1A6D-4C72-9683-5B8E72A7224F}" srcOrd="0" destOrd="0" presId="urn:microsoft.com/office/officeart/2005/8/layout/pList1"/>
    <dgm:cxn modelId="{45A2DAF7-A17E-44E1-A1D9-FDA42AEBFBB3}" type="presOf" srcId="{FC1EDCFB-CA8C-40E5-AE43-45DEF8F9B052}" destId="{CA0EDC68-F21F-4C3B-BE30-7C9C4CEC2ACF}" srcOrd="0" destOrd="0" presId="urn:microsoft.com/office/officeart/2005/8/layout/pList1"/>
    <dgm:cxn modelId="{6651D031-D372-42D6-8F78-80FA4AB8BF9E}" srcId="{FC1EDCFB-CA8C-40E5-AE43-45DEF8F9B052}" destId="{C6FDD2FE-A3D6-4B9C-98FD-C2280ABB6909}" srcOrd="1" destOrd="0" parTransId="{A24E795C-8B15-4264-944A-C47D70508A12}" sibTransId="{CC30A087-C05C-4EB9-9F98-FDD7D15893CA}"/>
    <dgm:cxn modelId="{3A6F4C3B-216F-41DA-B076-590BDACC8E56}" type="presOf" srcId="{CC30A087-C05C-4EB9-9F98-FDD7D15893CA}" destId="{EF0824DA-CA2B-453E-8B48-FAF0EAEC8B4F}" srcOrd="0" destOrd="0" presId="urn:microsoft.com/office/officeart/2005/8/layout/pList1"/>
    <dgm:cxn modelId="{60910487-BC47-407D-8215-10A1610F537A}" type="presOf" srcId="{E88F4D79-C39A-41C9-8D83-D3E7B1F77AB8}" destId="{AB6B6745-5791-4564-9D65-15355CB6C6EF}" srcOrd="0" destOrd="0" presId="urn:microsoft.com/office/officeart/2005/8/layout/pList1"/>
    <dgm:cxn modelId="{7E2978A8-46E0-4B25-81A0-D7468E9F00E5}" srcId="{FC1EDCFB-CA8C-40E5-AE43-45DEF8F9B052}" destId="{746487B3-A2DF-4604-90B7-B257528ED29A}" srcOrd="2" destOrd="0" parTransId="{9CFC961F-2AC3-4F19-8DCE-9987C475381E}" sibTransId="{2E857D41-04D5-42A4-AED1-1CB97DD45F3C}"/>
    <dgm:cxn modelId="{20F26E03-2668-4959-AAA4-5265ADC41240}" type="presOf" srcId="{F3C18DF5-7D5B-418F-AEC8-A8016D9E1351}" destId="{4E9B7BDA-DEB7-43A2-84EE-603B7975E659}" srcOrd="0" destOrd="0" presId="urn:microsoft.com/office/officeart/2005/8/layout/pList1"/>
    <dgm:cxn modelId="{3A1AA041-21A4-4ED2-89DD-C282DFB496EF}" type="presOf" srcId="{C6FDD2FE-A3D6-4B9C-98FD-C2280ABB6909}" destId="{D4948878-8474-429B-88FD-83A22FAEBE21}" srcOrd="0" destOrd="0" presId="urn:microsoft.com/office/officeart/2005/8/layout/pList1"/>
    <dgm:cxn modelId="{F2E4851D-4BB1-486C-A2B1-481D67710054}" srcId="{FC1EDCFB-CA8C-40E5-AE43-45DEF8F9B052}" destId="{E88F4D79-C39A-41C9-8D83-D3E7B1F77AB8}" srcOrd="3" destOrd="0" parTransId="{DC8AF228-888A-4462-BD6B-E0407CE1572F}" sibTransId="{D89E438B-BB9C-482C-A4C6-BF245BA513B2}"/>
    <dgm:cxn modelId="{B46EFEDD-4ED9-4BAF-8745-52C2DC75090A}" srcId="{FC1EDCFB-CA8C-40E5-AE43-45DEF8F9B052}" destId="{651A78B1-C97D-4C0A-AF34-F31DF973E426}" srcOrd="0" destOrd="0" parTransId="{22D2E0F5-ADD8-44CB-BDDB-CDF69A463A91}" sibTransId="{F3C18DF5-7D5B-418F-AEC8-A8016D9E1351}"/>
    <dgm:cxn modelId="{DF6D0267-D3F5-48C4-93E7-7E20815E11A8}" type="presOf" srcId="{651A78B1-C97D-4C0A-AF34-F31DF973E426}" destId="{6C2E3D27-5D5F-4FC3-9612-742F1C72EC6D}" srcOrd="0" destOrd="0" presId="urn:microsoft.com/office/officeart/2005/8/layout/pList1"/>
    <dgm:cxn modelId="{104E9394-AFCD-4BD3-B197-4022A43E8889}" type="presOf" srcId="{2E857D41-04D5-42A4-AED1-1CB97DD45F3C}" destId="{7DA877A0-49D4-4193-8048-C0FC9C69D892}" srcOrd="0" destOrd="0" presId="urn:microsoft.com/office/officeart/2005/8/layout/pList1"/>
    <dgm:cxn modelId="{DB6FDE50-4D8F-4CD5-BFAF-5029E1D18F4D}" type="presParOf" srcId="{CA0EDC68-F21F-4C3B-BE30-7C9C4CEC2ACF}" destId="{890BB6B9-0882-4DFD-B281-8C51A21B5A8B}" srcOrd="0" destOrd="0" presId="urn:microsoft.com/office/officeart/2005/8/layout/pList1"/>
    <dgm:cxn modelId="{0F4842E3-679D-40E9-9AF7-B54F88B219FE}" type="presParOf" srcId="{890BB6B9-0882-4DFD-B281-8C51A21B5A8B}" destId="{7F818DC5-2521-4C2F-BB54-D2F62B1DF473}" srcOrd="0" destOrd="0" presId="urn:microsoft.com/office/officeart/2005/8/layout/pList1"/>
    <dgm:cxn modelId="{4C230448-881A-44D6-AC17-7F3BB0999DB6}" type="presParOf" srcId="{890BB6B9-0882-4DFD-B281-8C51A21B5A8B}" destId="{6C2E3D27-5D5F-4FC3-9612-742F1C72EC6D}" srcOrd="1" destOrd="0" presId="urn:microsoft.com/office/officeart/2005/8/layout/pList1"/>
    <dgm:cxn modelId="{51E83A2A-684C-4115-89E0-8A0AEC8A5937}" type="presParOf" srcId="{CA0EDC68-F21F-4C3B-BE30-7C9C4CEC2ACF}" destId="{4E9B7BDA-DEB7-43A2-84EE-603B7975E659}" srcOrd="1" destOrd="0" presId="urn:microsoft.com/office/officeart/2005/8/layout/pList1"/>
    <dgm:cxn modelId="{F6B8C1D1-1F62-4E5B-80D7-6D7D57D33345}" type="presParOf" srcId="{CA0EDC68-F21F-4C3B-BE30-7C9C4CEC2ACF}" destId="{C4F300D4-C529-498F-AC42-313D267D0B8E}" srcOrd="2" destOrd="0" presId="urn:microsoft.com/office/officeart/2005/8/layout/pList1"/>
    <dgm:cxn modelId="{6A22F76A-0655-4F63-B071-E82A2D291262}" type="presParOf" srcId="{C4F300D4-C529-498F-AC42-313D267D0B8E}" destId="{0D9E876E-78A2-4F50-B8A4-2962A04A9CEA}" srcOrd="0" destOrd="0" presId="urn:microsoft.com/office/officeart/2005/8/layout/pList1"/>
    <dgm:cxn modelId="{90C7E575-EA77-4535-9524-AD496C1B13D8}" type="presParOf" srcId="{C4F300D4-C529-498F-AC42-313D267D0B8E}" destId="{D4948878-8474-429B-88FD-83A22FAEBE21}" srcOrd="1" destOrd="0" presId="urn:microsoft.com/office/officeart/2005/8/layout/pList1"/>
    <dgm:cxn modelId="{176E3AB5-3538-4BDE-968E-F66B0E71D603}" type="presParOf" srcId="{CA0EDC68-F21F-4C3B-BE30-7C9C4CEC2ACF}" destId="{EF0824DA-CA2B-453E-8B48-FAF0EAEC8B4F}" srcOrd="3" destOrd="0" presId="urn:microsoft.com/office/officeart/2005/8/layout/pList1"/>
    <dgm:cxn modelId="{7C4414B5-64D4-41D3-B5F2-3D8A9E75C320}" type="presParOf" srcId="{CA0EDC68-F21F-4C3B-BE30-7C9C4CEC2ACF}" destId="{183A6806-7C30-4904-8DEC-76BED9F9FE2D}" srcOrd="4" destOrd="0" presId="urn:microsoft.com/office/officeart/2005/8/layout/pList1"/>
    <dgm:cxn modelId="{201CF87C-888A-4F81-BE20-BE2FB9AF4586}" type="presParOf" srcId="{183A6806-7C30-4904-8DEC-76BED9F9FE2D}" destId="{621C3AE8-A8E1-40FD-BEC6-052F119AB363}" srcOrd="0" destOrd="0" presId="urn:microsoft.com/office/officeart/2005/8/layout/pList1"/>
    <dgm:cxn modelId="{593BAE67-2F7D-4E29-B908-80397238A022}" type="presParOf" srcId="{183A6806-7C30-4904-8DEC-76BED9F9FE2D}" destId="{9AA5A58E-1A6D-4C72-9683-5B8E72A7224F}" srcOrd="1" destOrd="0" presId="urn:microsoft.com/office/officeart/2005/8/layout/pList1"/>
    <dgm:cxn modelId="{B4C8DC5A-AAFD-45A6-AD4F-06E596F1B596}" type="presParOf" srcId="{CA0EDC68-F21F-4C3B-BE30-7C9C4CEC2ACF}" destId="{7DA877A0-49D4-4193-8048-C0FC9C69D892}" srcOrd="5" destOrd="0" presId="urn:microsoft.com/office/officeart/2005/8/layout/pList1"/>
    <dgm:cxn modelId="{D16E91FF-976C-4590-9D94-753D5275D7D3}" type="presParOf" srcId="{CA0EDC68-F21F-4C3B-BE30-7C9C4CEC2ACF}" destId="{ACE9D665-9D20-43D7-8FDC-6953042D2B8E}" srcOrd="6" destOrd="0" presId="urn:microsoft.com/office/officeart/2005/8/layout/pList1"/>
    <dgm:cxn modelId="{69808266-4153-457B-B408-E4E5455F354D}" type="presParOf" srcId="{ACE9D665-9D20-43D7-8FDC-6953042D2B8E}" destId="{EDEA0230-60E4-42ED-9AE6-D2FB3361CF16}" srcOrd="0" destOrd="0" presId="urn:microsoft.com/office/officeart/2005/8/layout/pList1"/>
    <dgm:cxn modelId="{DE371E1A-F6C9-4D44-8F4D-87070FC43DBD}" type="presParOf" srcId="{ACE9D665-9D20-43D7-8FDC-6953042D2B8E}" destId="{AB6B6745-5791-4564-9D65-15355CB6C6E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1EDCFB-CA8C-40E5-AE43-45DEF8F9B05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1A78B1-C97D-4C0A-AF34-F31DF973E426}">
      <dgm:prSet phldrT="[Текст]"/>
      <dgm:spPr/>
      <dgm:t>
        <a:bodyPr/>
        <a:lstStyle/>
        <a:p>
          <a:r>
            <a:rPr lang="en-GB" dirty="0" smtClean="0">
              <a:solidFill>
                <a:schemeClr val="bg2">
                  <a:lumMod val="75000"/>
                </a:schemeClr>
              </a:solidFill>
            </a:rPr>
            <a:t>5</a:t>
          </a:r>
          <a:endParaRPr lang="ru-RU" dirty="0">
            <a:solidFill>
              <a:schemeClr val="bg2">
                <a:lumMod val="75000"/>
              </a:schemeClr>
            </a:solidFill>
          </a:endParaRPr>
        </a:p>
      </dgm:t>
    </dgm:pt>
    <dgm:pt modelId="{22D2E0F5-ADD8-44CB-BDDB-CDF69A463A91}" type="parTrans" cxnId="{B46EFEDD-4ED9-4BAF-8745-52C2DC75090A}">
      <dgm:prSet/>
      <dgm:spPr/>
      <dgm:t>
        <a:bodyPr/>
        <a:lstStyle/>
        <a:p>
          <a:endParaRPr lang="ru-RU"/>
        </a:p>
      </dgm:t>
    </dgm:pt>
    <dgm:pt modelId="{F3C18DF5-7D5B-418F-AEC8-A8016D9E1351}" type="sibTrans" cxnId="{B46EFEDD-4ED9-4BAF-8745-52C2DC75090A}">
      <dgm:prSet/>
      <dgm:spPr/>
      <dgm:t>
        <a:bodyPr/>
        <a:lstStyle/>
        <a:p>
          <a:endParaRPr lang="ru-RU"/>
        </a:p>
      </dgm:t>
    </dgm:pt>
    <dgm:pt modelId="{C6FDD2FE-A3D6-4B9C-98FD-C2280ABB6909}">
      <dgm:prSet phldrT="[Текст]"/>
      <dgm:spPr/>
      <dgm:t>
        <a:bodyPr/>
        <a:lstStyle/>
        <a:p>
          <a:r>
            <a:rPr lang="en-GB" dirty="0" smtClean="0">
              <a:solidFill>
                <a:schemeClr val="bg2">
                  <a:lumMod val="75000"/>
                </a:schemeClr>
              </a:solidFill>
            </a:rPr>
            <a:t>6</a:t>
          </a:r>
          <a:endParaRPr lang="ru-RU" dirty="0">
            <a:solidFill>
              <a:schemeClr val="bg2">
                <a:lumMod val="75000"/>
              </a:schemeClr>
            </a:solidFill>
          </a:endParaRPr>
        </a:p>
      </dgm:t>
    </dgm:pt>
    <dgm:pt modelId="{A24E795C-8B15-4264-944A-C47D70508A12}" type="parTrans" cxnId="{6651D031-D372-42D6-8F78-80FA4AB8BF9E}">
      <dgm:prSet/>
      <dgm:spPr/>
      <dgm:t>
        <a:bodyPr/>
        <a:lstStyle/>
        <a:p>
          <a:endParaRPr lang="ru-RU"/>
        </a:p>
      </dgm:t>
    </dgm:pt>
    <dgm:pt modelId="{CC30A087-C05C-4EB9-9F98-FDD7D15893CA}" type="sibTrans" cxnId="{6651D031-D372-42D6-8F78-80FA4AB8BF9E}">
      <dgm:prSet/>
      <dgm:spPr/>
      <dgm:t>
        <a:bodyPr/>
        <a:lstStyle/>
        <a:p>
          <a:endParaRPr lang="ru-RU"/>
        </a:p>
      </dgm:t>
    </dgm:pt>
    <dgm:pt modelId="{746487B3-A2DF-4604-90B7-B257528ED29A}">
      <dgm:prSet phldrT="[Текст]"/>
      <dgm:spPr/>
      <dgm:t>
        <a:bodyPr/>
        <a:lstStyle/>
        <a:p>
          <a:r>
            <a:rPr lang="en-GB" dirty="0" smtClean="0">
              <a:solidFill>
                <a:schemeClr val="bg2">
                  <a:lumMod val="75000"/>
                </a:schemeClr>
              </a:solidFill>
            </a:rPr>
            <a:t>7</a:t>
          </a:r>
          <a:endParaRPr lang="ru-RU" dirty="0">
            <a:solidFill>
              <a:schemeClr val="bg2">
                <a:lumMod val="75000"/>
              </a:schemeClr>
            </a:solidFill>
          </a:endParaRPr>
        </a:p>
      </dgm:t>
    </dgm:pt>
    <dgm:pt modelId="{9CFC961F-2AC3-4F19-8DCE-9987C475381E}" type="parTrans" cxnId="{7E2978A8-46E0-4B25-81A0-D7468E9F00E5}">
      <dgm:prSet/>
      <dgm:spPr/>
      <dgm:t>
        <a:bodyPr/>
        <a:lstStyle/>
        <a:p>
          <a:endParaRPr lang="ru-RU"/>
        </a:p>
      </dgm:t>
    </dgm:pt>
    <dgm:pt modelId="{2E857D41-04D5-42A4-AED1-1CB97DD45F3C}" type="sibTrans" cxnId="{7E2978A8-46E0-4B25-81A0-D7468E9F00E5}">
      <dgm:prSet/>
      <dgm:spPr/>
      <dgm:t>
        <a:bodyPr/>
        <a:lstStyle/>
        <a:p>
          <a:endParaRPr lang="ru-RU"/>
        </a:p>
      </dgm:t>
    </dgm:pt>
    <dgm:pt modelId="{E88F4D79-C39A-41C9-8D83-D3E7B1F77AB8}">
      <dgm:prSet phldrT="[Текст]"/>
      <dgm:spPr/>
      <dgm:t>
        <a:bodyPr/>
        <a:lstStyle/>
        <a:p>
          <a:r>
            <a:rPr lang="en-GB" dirty="0" smtClean="0">
              <a:solidFill>
                <a:schemeClr val="bg2">
                  <a:lumMod val="75000"/>
                </a:schemeClr>
              </a:solidFill>
            </a:rPr>
            <a:t>8</a:t>
          </a:r>
          <a:endParaRPr lang="ru-RU" dirty="0">
            <a:solidFill>
              <a:schemeClr val="bg2">
                <a:lumMod val="75000"/>
              </a:schemeClr>
            </a:solidFill>
          </a:endParaRPr>
        </a:p>
      </dgm:t>
    </dgm:pt>
    <dgm:pt modelId="{DC8AF228-888A-4462-BD6B-E0407CE1572F}" type="parTrans" cxnId="{F2E4851D-4BB1-486C-A2B1-481D67710054}">
      <dgm:prSet/>
      <dgm:spPr/>
      <dgm:t>
        <a:bodyPr/>
        <a:lstStyle/>
        <a:p>
          <a:endParaRPr lang="ru-RU"/>
        </a:p>
      </dgm:t>
    </dgm:pt>
    <dgm:pt modelId="{D89E438B-BB9C-482C-A4C6-BF245BA513B2}" type="sibTrans" cxnId="{F2E4851D-4BB1-486C-A2B1-481D67710054}">
      <dgm:prSet/>
      <dgm:spPr/>
      <dgm:t>
        <a:bodyPr/>
        <a:lstStyle/>
        <a:p>
          <a:endParaRPr lang="ru-RU"/>
        </a:p>
      </dgm:t>
    </dgm:pt>
    <dgm:pt modelId="{CA0EDC68-F21F-4C3B-BE30-7C9C4CEC2ACF}" type="pres">
      <dgm:prSet presAssocID="{FC1EDCFB-CA8C-40E5-AE43-45DEF8F9B05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0BB6B9-0882-4DFD-B281-8C51A21B5A8B}" type="pres">
      <dgm:prSet presAssocID="{651A78B1-C97D-4C0A-AF34-F31DF973E426}" presName="compNode" presStyleCnt="0"/>
      <dgm:spPr/>
    </dgm:pt>
    <dgm:pt modelId="{7F818DC5-2521-4C2F-BB54-D2F62B1DF473}" type="pres">
      <dgm:prSet presAssocID="{651A78B1-C97D-4C0A-AF34-F31DF973E426}" presName="pictRect" presStyleLbl="node1" presStyleIdx="0" presStyleCnt="4" custScaleY="133277" custLinFactNeighborX="-210" custLinFactNeighborY="-1887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C2E3D27-5D5F-4FC3-9612-742F1C72EC6D}" type="pres">
      <dgm:prSet presAssocID="{651A78B1-C97D-4C0A-AF34-F31DF973E426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9B7BDA-DEB7-43A2-84EE-603B7975E659}" type="pres">
      <dgm:prSet presAssocID="{F3C18DF5-7D5B-418F-AEC8-A8016D9E135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4F300D4-C529-498F-AC42-313D267D0B8E}" type="pres">
      <dgm:prSet presAssocID="{C6FDD2FE-A3D6-4B9C-98FD-C2280ABB6909}" presName="compNode" presStyleCnt="0"/>
      <dgm:spPr/>
    </dgm:pt>
    <dgm:pt modelId="{0D9E876E-78A2-4F50-B8A4-2962A04A9CEA}" type="pres">
      <dgm:prSet presAssocID="{C6FDD2FE-A3D6-4B9C-98FD-C2280ABB6909}" presName="pictRect" presStyleLbl="node1" presStyleIdx="1" presStyleCnt="4" custScaleY="131916" custLinFactNeighborX="1034" custLinFactNeighborY="223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4948878-8474-429B-88FD-83A22FAEBE21}" type="pres">
      <dgm:prSet presAssocID="{C6FDD2FE-A3D6-4B9C-98FD-C2280ABB6909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0824DA-CA2B-453E-8B48-FAF0EAEC8B4F}" type="pres">
      <dgm:prSet presAssocID="{CC30A087-C05C-4EB9-9F98-FDD7D15893C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3A6806-7C30-4904-8DEC-76BED9F9FE2D}" type="pres">
      <dgm:prSet presAssocID="{746487B3-A2DF-4604-90B7-B257528ED29A}" presName="compNode" presStyleCnt="0"/>
      <dgm:spPr/>
    </dgm:pt>
    <dgm:pt modelId="{621C3AE8-A8E1-40FD-BEC6-052F119AB363}" type="pres">
      <dgm:prSet presAssocID="{746487B3-A2DF-4604-90B7-B257528ED29A}" presName="pictRect" presStyleLbl="node1" presStyleIdx="2" presStyleCnt="4" custScaleY="138246" custLinFactNeighborX="-2345" custLinFactNeighborY="-992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AA5A58E-1A6D-4C72-9683-5B8E72A7224F}" type="pres">
      <dgm:prSet presAssocID="{746487B3-A2DF-4604-90B7-B257528ED29A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A877A0-49D4-4193-8048-C0FC9C69D892}" type="pres">
      <dgm:prSet presAssocID="{2E857D41-04D5-42A4-AED1-1CB97DD45F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CE9D665-9D20-43D7-8FDC-6953042D2B8E}" type="pres">
      <dgm:prSet presAssocID="{E88F4D79-C39A-41C9-8D83-D3E7B1F77AB8}" presName="compNode" presStyleCnt="0"/>
      <dgm:spPr/>
    </dgm:pt>
    <dgm:pt modelId="{EDEA0230-60E4-42ED-9AE6-D2FB3361CF16}" type="pres">
      <dgm:prSet presAssocID="{E88F4D79-C39A-41C9-8D83-D3E7B1F77AB8}" presName="pictRect" presStyleLbl="node1" presStyleIdx="3" presStyleCnt="4" custScaleY="12529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B6B6745-5791-4564-9D65-15355CB6C6EF}" type="pres">
      <dgm:prSet presAssocID="{E88F4D79-C39A-41C9-8D83-D3E7B1F77AB8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E55CD9-D267-4B15-9F19-AAD6E8C021CF}" type="presOf" srcId="{FC1EDCFB-CA8C-40E5-AE43-45DEF8F9B052}" destId="{CA0EDC68-F21F-4C3B-BE30-7C9C4CEC2ACF}" srcOrd="0" destOrd="0" presId="urn:microsoft.com/office/officeart/2005/8/layout/pList1"/>
    <dgm:cxn modelId="{6651D031-D372-42D6-8F78-80FA4AB8BF9E}" srcId="{FC1EDCFB-CA8C-40E5-AE43-45DEF8F9B052}" destId="{C6FDD2FE-A3D6-4B9C-98FD-C2280ABB6909}" srcOrd="1" destOrd="0" parTransId="{A24E795C-8B15-4264-944A-C47D70508A12}" sibTransId="{CC30A087-C05C-4EB9-9F98-FDD7D15893CA}"/>
    <dgm:cxn modelId="{7E2978A8-46E0-4B25-81A0-D7468E9F00E5}" srcId="{FC1EDCFB-CA8C-40E5-AE43-45DEF8F9B052}" destId="{746487B3-A2DF-4604-90B7-B257528ED29A}" srcOrd="2" destOrd="0" parTransId="{9CFC961F-2AC3-4F19-8DCE-9987C475381E}" sibTransId="{2E857D41-04D5-42A4-AED1-1CB97DD45F3C}"/>
    <dgm:cxn modelId="{1FCAF2ED-6050-486D-BD35-2BDB5A5ED6C9}" type="presOf" srcId="{2E857D41-04D5-42A4-AED1-1CB97DD45F3C}" destId="{7DA877A0-49D4-4193-8048-C0FC9C69D892}" srcOrd="0" destOrd="0" presId="urn:microsoft.com/office/officeart/2005/8/layout/pList1"/>
    <dgm:cxn modelId="{F2E4851D-4BB1-486C-A2B1-481D67710054}" srcId="{FC1EDCFB-CA8C-40E5-AE43-45DEF8F9B052}" destId="{E88F4D79-C39A-41C9-8D83-D3E7B1F77AB8}" srcOrd="3" destOrd="0" parTransId="{DC8AF228-888A-4462-BD6B-E0407CE1572F}" sibTransId="{D89E438B-BB9C-482C-A4C6-BF245BA513B2}"/>
    <dgm:cxn modelId="{A1A9C731-E2C7-4B0F-8EEE-8E264357E4F5}" type="presOf" srcId="{746487B3-A2DF-4604-90B7-B257528ED29A}" destId="{9AA5A58E-1A6D-4C72-9683-5B8E72A7224F}" srcOrd="0" destOrd="0" presId="urn:microsoft.com/office/officeart/2005/8/layout/pList1"/>
    <dgm:cxn modelId="{8F6BCF14-3436-40B7-9929-F84AA00E3346}" type="presOf" srcId="{CC30A087-C05C-4EB9-9F98-FDD7D15893CA}" destId="{EF0824DA-CA2B-453E-8B48-FAF0EAEC8B4F}" srcOrd="0" destOrd="0" presId="urn:microsoft.com/office/officeart/2005/8/layout/pList1"/>
    <dgm:cxn modelId="{92604217-CF88-44AC-AC66-272578AB98C1}" type="presOf" srcId="{C6FDD2FE-A3D6-4B9C-98FD-C2280ABB6909}" destId="{D4948878-8474-429B-88FD-83A22FAEBE21}" srcOrd="0" destOrd="0" presId="urn:microsoft.com/office/officeart/2005/8/layout/pList1"/>
    <dgm:cxn modelId="{2D93A2FF-8CF8-46C6-A8D9-C49082C50408}" type="presOf" srcId="{E88F4D79-C39A-41C9-8D83-D3E7B1F77AB8}" destId="{AB6B6745-5791-4564-9D65-15355CB6C6EF}" srcOrd="0" destOrd="0" presId="urn:microsoft.com/office/officeart/2005/8/layout/pList1"/>
    <dgm:cxn modelId="{B46EFEDD-4ED9-4BAF-8745-52C2DC75090A}" srcId="{FC1EDCFB-CA8C-40E5-AE43-45DEF8F9B052}" destId="{651A78B1-C97D-4C0A-AF34-F31DF973E426}" srcOrd="0" destOrd="0" parTransId="{22D2E0F5-ADD8-44CB-BDDB-CDF69A463A91}" sibTransId="{F3C18DF5-7D5B-418F-AEC8-A8016D9E1351}"/>
    <dgm:cxn modelId="{562761E4-2F83-4632-B732-58C05DAC4A8D}" type="presOf" srcId="{651A78B1-C97D-4C0A-AF34-F31DF973E426}" destId="{6C2E3D27-5D5F-4FC3-9612-742F1C72EC6D}" srcOrd="0" destOrd="0" presId="urn:microsoft.com/office/officeart/2005/8/layout/pList1"/>
    <dgm:cxn modelId="{A3223A5C-42E3-4E11-8750-33DFC0185C50}" type="presOf" srcId="{F3C18DF5-7D5B-418F-AEC8-A8016D9E1351}" destId="{4E9B7BDA-DEB7-43A2-84EE-603B7975E659}" srcOrd="0" destOrd="0" presId="urn:microsoft.com/office/officeart/2005/8/layout/pList1"/>
    <dgm:cxn modelId="{252348F0-F439-4286-8041-96AB0EBF6A71}" type="presParOf" srcId="{CA0EDC68-F21F-4C3B-BE30-7C9C4CEC2ACF}" destId="{890BB6B9-0882-4DFD-B281-8C51A21B5A8B}" srcOrd="0" destOrd="0" presId="urn:microsoft.com/office/officeart/2005/8/layout/pList1"/>
    <dgm:cxn modelId="{E2FF2209-2AF3-4775-9A34-229B4AD5B465}" type="presParOf" srcId="{890BB6B9-0882-4DFD-B281-8C51A21B5A8B}" destId="{7F818DC5-2521-4C2F-BB54-D2F62B1DF473}" srcOrd="0" destOrd="0" presId="urn:microsoft.com/office/officeart/2005/8/layout/pList1"/>
    <dgm:cxn modelId="{159C5453-357E-4773-9064-21CD2C01B1F7}" type="presParOf" srcId="{890BB6B9-0882-4DFD-B281-8C51A21B5A8B}" destId="{6C2E3D27-5D5F-4FC3-9612-742F1C72EC6D}" srcOrd="1" destOrd="0" presId="urn:microsoft.com/office/officeart/2005/8/layout/pList1"/>
    <dgm:cxn modelId="{B0B7C61C-D1CE-48DD-8043-3AD208496CEC}" type="presParOf" srcId="{CA0EDC68-F21F-4C3B-BE30-7C9C4CEC2ACF}" destId="{4E9B7BDA-DEB7-43A2-84EE-603B7975E659}" srcOrd="1" destOrd="0" presId="urn:microsoft.com/office/officeart/2005/8/layout/pList1"/>
    <dgm:cxn modelId="{1CF3A295-13B3-4E38-9C4A-01B2BF7D6218}" type="presParOf" srcId="{CA0EDC68-F21F-4C3B-BE30-7C9C4CEC2ACF}" destId="{C4F300D4-C529-498F-AC42-313D267D0B8E}" srcOrd="2" destOrd="0" presId="urn:microsoft.com/office/officeart/2005/8/layout/pList1"/>
    <dgm:cxn modelId="{64F7AFC9-8E5D-44EA-BAB6-AD08EBEB494C}" type="presParOf" srcId="{C4F300D4-C529-498F-AC42-313D267D0B8E}" destId="{0D9E876E-78A2-4F50-B8A4-2962A04A9CEA}" srcOrd="0" destOrd="0" presId="urn:microsoft.com/office/officeart/2005/8/layout/pList1"/>
    <dgm:cxn modelId="{662F17A8-ADA5-4302-B407-F03632B7991E}" type="presParOf" srcId="{C4F300D4-C529-498F-AC42-313D267D0B8E}" destId="{D4948878-8474-429B-88FD-83A22FAEBE21}" srcOrd="1" destOrd="0" presId="urn:microsoft.com/office/officeart/2005/8/layout/pList1"/>
    <dgm:cxn modelId="{41F40177-674E-47A3-9680-131E88D2AADC}" type="presParOf" srcId="{CA0EDC68-F21F-4C3B-BE30-7C9C4CEC2ACF}" destId="{EF0824DA-CA2B-453E-8B48-FAF0EAEC8B4F}" srcOrd="3" destOrd="0" presId="urn:microsoft.com/office/officeart/2005/8/layout/pList1"/>
    <dgm:cxn modelId="{E9D96B65-58B6-40E7-AAA2-36FBE332B498}" type="presParOf" srcId="{CA0EDC68-F21F-4C3B-BE30-7C9C4CEC2ACF}" destId="{183A6806-7C30-4904-8DEC-76BED9F9FE2D}" srcOrd="4" destOrd="0" presId="urn:microsoft.com/office/officeart/2005/8/layout/pList1"/>
    <dgm:cxn modelId="{D77FC00C-7EA9-43C9-BEC5-0805B1D76D78}" type="presParOf" srcId="{183A6806-7C30-4904-8DEC-76BED9F9FE2D}" destId="{621C3AE8-A8E1-40FD-BEC6-052F119AB363}" srcOrd="0" destOrd="0" presId="urn:microsoft.com/office/officeart/2005/8/layout/pList1"/>
    <dgm:cxn modelId="{1EE200B7-2E4B-40E2-B599-68390303D530}" type="presParOf" srcId="{183A6806-7C30-4904-8DEC-76BED9F9FE2D}" destId="{9AA5A58E-1A6D-4C72-9683-5B8E72A7224F}" srcOrd="1" destOrd="0" presId="urn:microsoft.com/office/officeart/2005/8/layout/pList1"/>
    <dgm:cxn modelId="{1996EF1A-7578-4998-89B9-0BB23A5D95C4}" type="presParOf" srcId="{CA0EDC68-F21F-4C3B-BE30-7C9C4CEC2ACF}" destId="{7DA877A0-49D4-4193-8048-C0FC9C69D892}" srcOrd="5" destOrd="0" presId="urn:microsoft.com/office/officeart/2005/8/layout/pList1"/>
    <dgm:cxn modelId="{4455CA96-B169-44EA-816F-7F200D13F1BF}" type="presParOf" srcId="{CA0EDC68-F21F-4C3B-BE30-7C9C4CEC2ACF}" destId="{ACE9D665-9D20-43D7-8FDC-6953042D2B8E}" srcOrd="6" destOrd="0" presId="urn:microsoft.com/office/officeart/2005/8/layout/pList1"/>
    <dgm:cxn modelId="{D92C0FD6-30F0-4ECB-B65D-99E26A20FBB1}" type="presParOf" srcId="{ACE9D665-9D20-43D7-8FDC-6953042D2B8E}" destId="{EDEA0230-60E4-42ED-9AE6-D2FB3361CF16}" srcOrd="0" destOrd="0" presId="urn:microsoft.com/office/officeart/2005/8/layout/pList1"/>
    <dgm:cxn modelId="{54B50E16-9DA4-4DED-B40A-CF0A9D967E49}" type="presParOf" srcId="{ACE9D665-9D20-43D7-8FDC-6953042D2B8E}" destId="{AB6B6745-5791-4564-9D65-15355CB6C6E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8269C9-5E98-49B2-B1E8-E1A35AB7EC4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280416-43B2-4CC6-A644-AD33C4782EF1}">
      <dgm:prSet phldrT="[Текст]"/>
      <dgm:spPr/>
      <dgm:t>
        <a:bodyPr/>
        <a:lstStyle/>
        <a:p>
          <a:r>
            <a:rPr lang="en-GB" b="1" dirty="0" smtClean="0">
              <a:solidFill>
                <a:schemeClr val="bg2">
                  <a:lumMod val="50000"/>
                </a:schemeClr>
              </a:solidFill>
            </a:rPr>
            <a:t>FISH</a:t>
          </a:r>
          <a:r>
            <a:rPr lang="ru-RU" b="1" dirty="0" smtClean="0">
              <a:solidFill>
                <a:schemeClr val="bg2">
                  <a:lumMod val="50000"/>
                </a:schemeClr>
              </a:solidFill>
            </a:rPr>
            <a:t> (рыба)</a:t>
          </a:r>
          <a:endParaRPr lang="ru-RU" b="1" dirty="0">
            <a:solidFill>
              <a:schemeClr val="bg2">
                <a:lumMod val="50000"/>
              </a:schemeClr>
            </a:solidFill>
          </a:endParaRPr>
        </a:p>
      </dgm:t>
    </dgm:pt>
    <dgm:pt modelId="{814343B3-BBB1-4C58-86B3-66A48FE64D11}" type="parTrans" cxnId="{FAEAFD30-DF9F-4C71-8D6D-9EDD491856CD}">
      <dgm:prSet/>
      <dgm:spPr/>
      <dgm:t>
        <a:bodyPr/>
        <a:lstStyle/>
        <a:p>
          <a:endParaRPr lang="ru-RU"/>
        </a:p>
      </dgm:t>
    </dgm:pt>
    <dgm:pt modelId="{70790926-B8B0-4783-A712-480EFFBCABDD}" type="sibTrans" cxnId="{FAEAFD30-DF9F-4C71-8D6D-9EDD491856CD}">
      <dgm:prSet/>
      <dgm:spPr/>
      <dgm:t>
        <a:bodyPr/>
        <a:lstStyle/>
        <a:p>
          <a:endParaRPr lang="ru-RU"/>
        </a:p>
      </dgm:t>
    </dgm:pt>
    <dgm:pt modelId="{34A8E23B-30B0-4EC3-A5CC-9752811FBBE4}">
      <dgm:prSet phldrT="[Текст]"/>
      <dgm:spPr/>
      <dgm:t>
        <a:bodyPr/>
        <a:lstStyle/>
        <a:p>
          <a:r>
            <a:rPr lang="en-GB" b="1" dirty="0" smtClean="0">
              <a:solidFill>
                <a:schemeClr val="bg2">
                  <a:lumMod val="50000"/>
                </a:schemeClr>
              </a:solidFill>
            </a:rPr>
            <a:t>BACON</a:t>
          </a:r>
          <a:r>
            <a:rPr lang="ru-RU" b="1" dirty="0" smtClean="0">
              <a:solidFill>
                <a:schemeClr val="bg2">
                  <a:lumMod val="50000"/>
                </a:schemeClr>
              </a:solidFill>
            </a:rPr>
            <a:t> (бекон)</a:t>
          </a:r>
          <a:endParaRPr lang="ru-RU" b="1" dirty="0">
            <a:solidFill>
              <a:schemeClr val="bg2">
                <a:lumMod val="50000"/>
              </a:schemeClr>
            </a:solidFill>
          </a:endParaRPr>
        </a:p>
      </dgm:t>
    </dgm:pt>
    <dgm:pt modelId="{AFBB2550-F7D9-477B-B5B1-A2FDB313E8C1}" type="parTrans" cxnId="{01C8E80A-E13F-4C26-A446-BB2842B11B59}">
      <dgm:prSet/>
      <dgm:spPr/>
      <dgm:t>
        <a:bodyPr/>
        <a:lstStyle/>
        <a:p>
          <a:endParaRPr lang="ru-RU"/>
        </a:p>
      </dgm:t>
    </dgm:pt>
    <dgm:pt modelId="{60AB2817-961A-4B6B-92CC-99D5E3E4C936}" type="sibTrans" cxnId="{01C8E80A-E13F-4C26-A446-BB2842B11B59}">
      <dgm:prSet/>
      <dgm:spPr/>
      <dgm:t>
        <a:bodyPr/>
        <a:lstStyle/>
        <a:p>
          <a:endParaRPr lang="ru-RU"/>
        </a:p>
      </dgm:t>
    </dgm:pt>
    <dgm:pt modelId="{B5C9B499-ACAE-4DD3-8BB6-DBF021199F39}">
      <dgm:prSet phldrT="[Текст]"/>
      <dgm:spPr/>
      <dgm:t>
        <a:bodyPr/>
        <a:lstStyle/>
        <a:p>
          <a:r>
            <a:rPr lang="en-GB" b="1" dirty="0" smtClean="0">
              <a:solidFill>
                <a:schemeClr val="bg2">
                  <a:lumMod val="50000"/>
                </a:schemeClr>
              </a:solidFill>
            </a:rPr>
            <a:t>CHICKEN</a:t>
          </a:r>
          <a:r>
            <a:rPr lang="ru-RU" b="1" dirty="0" smtClean="0">
              <a:solidFill>
                <a:schemeClr val="bg2">
                  <a:lumMod val="50000"/>
                </a:schemeClr>
              </a:solidFill>
            </a:rPr>
            <a:t> (курица)</a:t>
          </a:r>
          <a:endParaRPr lang="ru-RU" b="1" dirty="0">
            <a:solidFill>
              <a:schemeClr val="bg2">
                <a:lumMod val="50000"/>
              </a:schemeClr>
            </a:solidFill>
          </a:endParaRPr>
        </a:p>
      </dgm:t>
    </dgm:pt>
    <dgm:pt modelId="{6BC65AB2-6905-449A-9BB9-1E28911E0F1A}" type="parTrans" cxnId="{3A67D08C-37CE-45DE-B205-4FD403EB8AD7}">
      <dgm:prSet/>
      <dgm:spPr/>
      <dgm:t>
        <a:bodyPr/>
        <a:lstStyle/>
        <a:p>
          <a:endParaRPr lang="ru-RU"/>
        </a:p>
      </dgm:t>
    </dgm:pt>
    <dgm:pt modelId="{08F6EC09-D3B5-4BAA-A66F-4428FCED4445}" type="sibTrans" cxnId="{3A67D08C-37CE-45DE-B205-4FD403EB8AD7}">
      <dgm:prSet/>
      <dgm:spPr/>
      <dgm:t>
        <a:bodyPr/>
        <a:lstStyle/>
        <a:p>
          <a:endParaRPr lang="ru-RU"/>
        </a:p>
      </dgm:t>
    </dgm:pt>
    <dgm:pt modelId="{85EE8FD4-A0F6-480E-9EFF-CD1D215153FB}">
      <dgm:prSet phldrT="[Текст]"/>
      <dgm:spPr/>
      <dgm:t>
        <a:bodyPr/>
        <a:lstStyle/>
        <a:p>
          <a:r>
            <a:rPr lang="en-GB" b="1" dirty="0" smtClean="0">
              <a:solidFill>
                <a:schemeClr val="bg2">
                  <a:lumMod val="50000"/>
                </a:schemeClr>
              </a:solidFill>
            </a:rPr>
            <a:t>BEEF</a:t>
          </a:r>
          <a:r>
            <a:rPr lang="ru-RU" b="1" dirty="0" smtClean="0">
              <a:solidFill>
                <a:schemeClr val="bg2">
                  <a:lumMod val="50000"/>
                </a:schemeClr>
              </a:solidFill>
            </a:rPr>
            <a:t> (говядина)</a:t>
          </a:r>
          <a:endParaRPr lang="ru-RU" b="1" dirty="0">
            <a:solidFill>
              <a:schemeClr val="bg2">
                <a:lumMod val="50000"/>
              </a:schemeClr>
            </a:solidFill>
          </a:endParaRPr>
        </a:p>
      </dgm:t>
    </dgm:pt>
    <dgm:pt modelId="{74799CBF-9252-47EB-8088-14C9533F9C24}" type="parTrans" cxnId="{26962266-3774-4195-9BAC-FC9D2D9B5445}">
      <dgm:prSet/>
      <dgm:spPr/>
      <dgm:t>
        <a:bodyPr/>
        <a:lstStyle/>
        <a:p>
          <a:endParaRPr lang="ru-RU"/>
        </a:p>
      </dgm:t>
    </dgm:pt>
    <dgm:pt modelId="{2CDD247A-1FDA-49EC-9C41-CBFA94C44006}" type="sibTrans" cxnId="{26962266-3774-4195-9BAC-FC9D2D9B5445}">
      <dgm:prSet/>
      <dgm:spPr/>
      <dgm:t>
        <a:bodyPr/>
        <a:lstStyle/>
        <a:p>
          <a:endParaRPr lang="ru-RU"/>
        </a:p>
      </dgm:t>
    </dgm:pt>
    <dgm:pt modelId="{8DFC146B-6AF1-46A6-8C45-CBD8F2A029F9}" type="pres">
      <dgm:prSet presAssocID="{EF8269C9-5E98-49B2-B1E8-E1A35AB7EC4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8E1171-4BB7-4039-A6C6-F3642C0C0B67}" type="pres">
      <dgm:prSet presAssocID="{BB280416-43B2-4CC6-A644-AD33C4782EF1}" presName="compNode" presStyleCnt="0"/>
      <dgm:spPr/>
    </dgm:pt>
    <dgm:pt modelId="{28C3E6A5-EBC3-4D0B-BD56-ABA127C87148}" type="pres">
      <dgm:prSet presAssocID="{BB280416-43B2-4CC6-A644-AD33C4782EF1}" presName="pictRect" presStyleLbl="node1" presStyleIdx="0" presStyleCnt="4" custScaleX="98388" custScaleY="108828" custLinFactNeighborX="-17435" custLinFactNeighborY="8112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0BD1AAC-FE7E-4A00-B610-B798E4E6888F}" type="pres">
      <dgm:prSet presAssocID="{BB280416-43B2-4CC6-A644-AD33C4782EF1}" presName="textRect" presStyleLbl="revTx" presStyleIdx="0" presStyleCnt="4" custScaleX="74454" custScaleY="78913" custLinFactY="80018" custLinFactNeighborX="-1344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DDB2D2-26AF-4DBC-9A92-6DD10E7F9BFA}" type="pres">
      <dgm:prSet presAssocID="{70790926-B8B0-4783-A712-480EFFBCABD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6C308F8-7505-4557-90E3-DAC67CFBC6E8}" type="pres">
      <dgm:prSet presAssocID="{34A8E23B-30B0-4EC3-A5CC-9752811FBBE4}" presName="compNode" presStyleCnt="0"/>
      <dgm:spPr/>
    </dgm:pt>
    <dgm:pt modelId="{5C76EB13-712E-4BA3-85C5-5E1E8A73FFC8}" type="pres">
      <dgm:prSet presAssocID="{34A8E23B-30B0-4EC3-A5CC-9752811FBBE4}" presName="pictRect" presStyleLbl="node1" presStyleIdx="1" presStyleCnt="4" custScaleX="133092" custLinFactNeighborX="-653" custLinFactNeighborY="-7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BCD52CD-64A0-462E-BE7B-7F5916A222D7}" type="pres">
      <dgm:prSet presAssocID="{34A8E23B-30B0-4EC3-A5CC-9752811FBBE4}" presName="textRect" presStyleLbl="revTx" presStyleIdx="1" presStyleCnt="4" custScaleX="87271" custScaleY="68168" custLinFactNeighborX="4232" custLinFactNeighborY="9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08353D-B403-4F80-A9B8-EC82A7D80B3C}" type="pres">
      <dgm:prSet presAssocID="{60AB2817-961A-4B6B-92CC-99D5E3E4C93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5801C41-9C76-4DFB-B84B-C562D7573BA8}" type="pres">
      <dgm:prSet presAssocID="{B5C9B499-ACAE-4DD3-8BB6-DBF021199F39}" presName="compNode" presStyleCnt="0"/>
      <dgm:spPr/>
    </dgm:pt>
    <dgm:pt modelId="{D2F60C51-1B20-48E8-BC98-12FC98B18A5F}" type="pres">
      <dgm:prSet presAssocID="{B5C9B499-ACAE-4DD3-8BB6-DBF021199F39}" presName="pictRect" presStyleLbl="node1" presStyleIdx="2" presStyleCnt="4" custScaleX="116585" custLinFactNeighborX="15512" custLinFactNeighborY="995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520DB90-2C73-4566-99CD-538BEC9CD85B}" type="pres">
      <dgm:prSet presAssocID="{B5C9B499-ACAE-4DD3-8BB6-DBF021199F39}" presName="textRect" presStyleLbl="revTx" presStyleIdx="2" presStyleCnt="4" custScaleX="77444" custScaleY="71192" custLinFactY="100000" custLinFactNeighborX="17584" custLinFactNeighborY="1084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3E3EA3-7AFB-4607-BFF0-00C69FDFC2BA}" type="pres">
      <dgm:prSet presAssocID="{08F6EC09-D3B5-4BAA-A66F-4428FCED444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6B3F02C-BD94-4424-9A01-35E227E49CE3}" type="pres">
      <dgm:prSet presAssocID="{85EE8FD4-A0F6-480E-9EFF-CD1D215153FB}" presName="compNode" presStyleCnt="0"/>
      <dgm:spPr/>
    </dgm:pt>
    <dgm:pt modelId="{399D26FB-F1F9-401B-9118-16B0D516351E}" type="pres">
      <dgm:prSet presAssocID="{85EE8FD4-A0F6-480E-9EFF-CD1D215153FB}" presName="pictRect" presStyleLbl="node1" presStyleIdx="3" presStyleCnt="4" custScaleX="133483" custScaleY="122122" custLinFactNeighborX="-11609" custLinFactNeighborY="261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7B1C0A0-BECB-4899-AF00-C2080D482D92}" type="pres">
      <dgm:prSet presAssocID="{85EE8FD4-A0F6-480E-9EFF-CD1D215153FB}" presName="textRect" presStyleLbl="revTx" presStyleIdx="3" presStyleCnt="4" custScaleY="58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29A929-7BC2-41CF-8BFD-9F2CD1A690B9}" type="presOf" srcId="{70790926-B8B0-4783-A712-480EFFBCABDD}" destId="{04DDB2D2-26AF-4DBC-9A92-6DD10E7F9BFA}" srcOrd="0" destOrd="0" presId="urn:microsoft.com/office/officeart/2005/8/layout/pList1"/>
    <dgm:cxn modelId="{FAEAFD30-DF9F-4C71-8D6D-9EDD491856CD}" srcId="{EF8269C9-5E98-49B2-B1E8-E1A35AB7EC4E}" destId="{BB280416-43B2-4CC6-A644-AD33C4782EF1}" srcOrd="0" destOrd="0" parTransId="{814343B3-BBB1-4C58-86B3-66A48FE64D11}" sibTransId="{70790926-B8B0-4783-A712-480EFFBCABDD}"/>
    <dgm:cxn modelId="{01C8E80A-E13F-4C26-A446-BB2842B11B59}" srcId="{EF8269C9-5E98-49B2-B1E8-E1A35AB7EC4E}" destId="{34A8E23B-30B0-4EC3-A5CC-9752811FBBE4}" srcOrd="1" destOrd="0" parTransId="{AFBB2550-F7D9-477B-B5B1-A2FDB313E8C1}" sibTransId="{60AB2817-961A-4B6B-92CC-99D5E3E4C936}"/>
    <dgm:cxn modelId="{26962266-3774-4195-9BAC-FC9D2D9B5445}" srcId="{EF8269C9-5E98-49B2-B1E8-E1A35AB7EC4E}" destId="{85EE8FD4-A0F6-480E-9EFF-CD1D215153FB}" srcOrd="3" destOrd="0" parTransId="{74799CBF-9252-47EB-8088-14C9533F9C24}" sibTransId="{2CDD247A-1FDA-49EC-9C41-CBFA94C44006}"/>
    <dgm:cxn modelId="{65E02D32-313F-4A02-9DDB-F71C8B8A56DA}" type="presOf" srcId="{60AB2817-961A-4B6B-92CC-99D5E3E4C936}" destId="{6908353D-B403-4F80-A9B8-EC82A7D80B3C}" srcOrd="0" destOrd="0" presId="urn:microsoft.com/office/officeart/2005/8/layout/pList1"/>
    <dgm:cxn modelId="{59BC8F87-FD63-4B39-A6E3-D37622DAACD1}" type="presOf" srcId="{BB280416-43B2-4CC6-A644-AD33C4782EF1}" destId="{40BD1AAC-FE7E-4A00-B610-B798E4E6888F}" srcOrd="0" destOrd="0" presId="urn:microsoft.com/office/officeart/2005/8/layout/pList1"/>
    <dgm:cxn modelId="{3A67D08C-37CE-45DE-B205-4FD403EB8AD7}" srcId="{EF8269C9-5E98-49B2-B1E8-E1A35AB7EC4E}" destId="{B5C9B499-ACAE-4DD3-8BB6-DBF021199F39}" srcOrd="2" destOrd="0" parTransId="{6BC65AB2-6905-449A-9BB9-1E28911E0F1A}" sibTransId="{08F6EC09-D3B5-4BAA-A66F-4428FCED4445}"/>
    <dgm:cxn modelId="{728438CB-5B93-4398-9F0D-76A02604ED09}" type="presOf" srcId="{85EE8FD4-A0F6-480E-9EFF-CD1D215153FB}" destId="{77B1C0A0-BECB-4899-AF00-C2080D482D92}" srcOrd="0" destOrd="0" presId="urn:microsoft.com/office/officeart/2005/8/layout/pList1"/>
    <dgm:cxn modelId="{DF03EA03-1138-4E4E-905D-C4E6F23E242E}" type="presOf" srcId="{08F6EC09-D3B5-4BAA-A66F-4428FCED4445}" destId="{A53E3EA3-7AFB-4607-BFF0-00C69FDFC2BA}" srcOrd="0" destOrd="0" presId="urn:microsoft.com/office/officeart/2005/8/layout/pList1"/>
    <dgm:cxn modelId="{15C2FDE9-B656-4073-8A3F-4AC12ADCF882}" type="presOf" srcId="{EF8269C9-5E98-49B2-B1E8-E1A35AB7EC4E}" destId="{8DFC146B-6AF1-46A6-8C45-CBD8F2A029F9}" srcOrd="0" destOrd="0" presId="urn:microsoft.com/office/officeart/2005/8/layout/pList1"/>
    <dgm:cxn modelId="{5AA4B1B4-CE95-4B03-95ED-C61531992495}" type="presOf" srcId="{34A8E23B-30B0-4EC3-A5CC-9752811FBBE4}" destId="{2BCD52CD-64A0-462E-BE7B-7F5916A222D7}" srcOrd="0" destOrd="0" presId="urn:microsoft.com/office/officeart/2005/8/layout/pList1"/>
    <dgm:cxn modelId="{A4691C0F-46FC-4A49-B5E4-BAAA86610A26}" type="presOf" srcId="{B5C9B499-ACAE-4DD3-8BB6-DBF021199F39}" destId="{7520DB90-2C73-4566-99CD-538BEC9CD85B}" srcOrd="0" destOrd="0" presId="urn:microsoft.com/office/officeart/2005/8/layout/pList1"/>
    <dgm:cxn modelId="{8E3110C0-2FF9-4F9B-8018-25B6320EFAF3}" type="presParOf" srcId="{8DFC146B-6AF1-46A6-8C45-CBD8F2A029F9}" destId="{BD8E1171-4BB7-4039-A6C6-F3642C0C0B67}" srcOrd="0" destOrd="0" presId="urn:microsoft.com/office/officeart/2005/8/layout/pList1"/>
    <dgm:cxn modelId="{A721A2B2-99F2-497A-AF4E-B2C211B00A7C}" type="presParOf" srcId="{BD8E1171-4BB7-4039-A6C6-F3642C0C0B67}" destId="{28C3E6A5-EBC3-4D0B-BD56-ABA127C87148}" srcOrd="0" destOrd="0" presId="urn:microsoft.com/office/officeart/2005/8/layout/pList1"/>
    <dgm:cxn modelId="{4B4074F1-CFE4-4296-962C-92999F8328EF}" type="presParOf" srcId="{BD8E1171-4BB7-4039-A6C6-F3642C0C0B67}" destId="{40BD1AAC-FE7E-4A00-B610-B798E4E6888F}" srcOrd="1" destOrd="0" presId="urn:microsoft.com/office/officeart/2005/8/layout/pList1"/>
    <dgm:cxn modelId="{4703854A-4D84-4DDD-8B49-1968218D70C6}" type="presParOf" srcId="{8DFC146B-6AF1-46A6-8C45-CBD8F2A029F9}" destId="{04DDB2D2-26AF-4DBC-9A92-6DD10E7F9BFA}" srcOrd="1" destOrd="0" presId="urn:microsoft.com/office/officeart/2005/8/layout/pList1"/>
    <dgm:cxn modelId="{D092EA08-BC27-4B33-BE95-3C6F674554BD}" type="presParOf" srcId="{8DFC146B-6AF1-46A6-8C45-CBD8F2A029F9}" destId="{C6C308F8-7505-4557-90E3-DAC67CFBC6E8}" srcOrd="2" destOrd="0" presId="urn:microsoft.com/office/officeart/2005/8/layout/pList1"/>
    <dgm:cxn modelId="{2E92153A-7114-467D-A53A-C813BBC45B43}" type="presParOf" srcId="{C6C308F8-7505-4557-90E3-DAC67CFBC6E8}" destId="{5C76EB13-712E-4BA3-85C5-5E1E8A73FFC8}" srcOrd="0" destOrd="0" presId="urn:microsoft.com/office/officeart/2005/8/layout/pList1"/>
    <dgm:cxn modelId="{8F6B7E92-0049-4ADF-9003-F53269292982}" type="presParOf" srcId="{C6C308F8-7505-4557-90E3-DAC67CFBC6E8}" destId="{2BCD52CD-64A0-462E-BE7B-7F5916A222D7}" srcOrd="1" destOrd="0" presId="urn:microsoft.com/office/officeart/2005/8/layout/pList1"/>
    <dgm:cxn modelId="{2E3CB4AA-71CA-4B73-867C-12F3D0185F32}" type="presParOf" srcId="{8DFC146B-6AF1-46A6-8C45-CBD8F2A029F9}" destId="{6908353D-B403-4F80-A9B8-EC82A7D80B3C}" srcOrd="3" destOrd="0" presId="urn:microsoft.com/office/officeart/2005/8/layout/pList1"/>
    <dgm:cxn modelId="{ACFB81A6-AA35-4FE5-8F5A-58C1E832331B}" type="presParOf" srcId="{8DFC146B-6AF1-46A6-8C45-CBD8F2A029F9}" destId="{15801C41-9C76-4DFB-B84B-C562D7573BA8}" srcOrd="4" destOrd="0" presId="urn:microsoft.com/office/officeart/2005/8/layout/pList1"/>
    <dgm:cxn modelId="{33F365A5-6594-4F5A-B0BF-026B084238C3}" type="presParOf" srcId="{15801C41-9C76-4DFB-B84B-C562D7573BA8}" destId="{D2F60C51-1B20-48E8-BC98-12FC98B18A5F}" srcOrd="0" destOrd="0" presId="urn:microsoft.com/office/officeart/2005/8/layout/pList1"/>
    <dgm:cxn modelId="{F7C0C2FC-9D4D-490A-94DC-FF25BB6824BD}" type="presParOf" srcId="{15801C41-9C76-4DFB-B84B-C562D7573BA8}" destId="{7520DB90-2C73-4566-99CD-538BEC9CD85B}" srcOrd="1" destOrd="0" presId="urn:microsoft.com/office/officeart/2005/8/layout/pList1"/>
    <dgm:cxn modelId="{E5A59E0F-722D-419C-8792-CF5C6A3F3319}" type="presParOf" srcId="{8DFC146B-6AF1-46A6-8C45-CBD8F2A029F9}" destId="{A53E3EA3-7AFB-4607-BFF0-00C69FDFC2BA}" srcOrd="5" destOrd="0" presId="urn:microsoft.com/office/officeart/2005/8/layout/pList1"/>
    <dgm:cxn modelId="{F34969FF-48E1-4FE9-A378-AC64118EE216}" type="presParOf" srcId="{8DFC146B-6AF1-46A6-8C45-CBD8F2A029F9}" destId="{C6B3F02C-BD94-4424-9A01-35E227E49CE3}" srcOrd="6" destOrd="0" presId="urn:microsoft.com/office/officeart/2005/8/layout/pList1"/>
    <dgm:cxn modelId="{141D2627-A2AF-4840-BD4B-FDE8146E9498}" type="presParOf" srcId="{C6B3F02C-BD94-4424-9A01-35E227E49CE3}" destId="{399D26FB-F1F9-401B-9118-16B0D516351E}" srcOrd="0" destOrd="0" presId="urn:microsoft.com/office/officeart/2005/8/layout/pList1"/>
    <dgm:cxn modelId="{9A9733C0-B9ED-4070-B66B-BF6DA0217498}" type="presParOf" srcId="{C6B3F02C-BD94-4424-9A01-35E227E49CE3}" destId="{77B1C0A0-BECB-4899-AF00-C2080D482D9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D68D43-F76E-4F0C-8044-944C92202D2B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B5893A-4307-4CB8-AA4D-58EF101F9F89}">
      <dgm:prSet phldrT="[Текст]" custT="1"/>
      <dgm:spPr/>
      <dgm:t>
        <a:bodyPr/>
        <a:lstStyle/>
        <a:p>
          <a:r>
            <a:rPr lang="en-GB" sz="2100" b="1" dirty="0" smtClean="0">
              <a:solidFill>
                <a:schemeClr val="bg2">
                  <a:lumMod val="50000"/>
                </a:schemeClr>
              </a:solidFill>
            </a:rPr>
            <a:t>MILK</a:t>
          </a:r>
          <a:r>
            <a:rPr lang="ru-RU" sz="21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2000" b="0" dirty="0" smtClean="0">
              <a:solidFill>
                <a:schemeClr val="bg2">
                  <a:lumMod val="50000"/>
                </a:schemeClr>
              </a:solidFill>
            </a:rPr>
            <a:t>(молоко)</a:t>
          </a:r>
          <a:endParaRPr lang="ru-RU" sz="2000" b="0" dirty="0">
            <a:solidFill>
              <a:schemeClr val="bg2">
                <a:lumMod val="50000"/>
              </a:schemeClr>
            </a:solidFill>
          </a:endParaRPr>
        </a:p>
      </dgm:t>
    </dgm:pt>
    <dgm:pt modelId="{2B86CD7E-4579-4BB1-A5DB-95E5BD9245B1}" type="parTrans" cxnId="{6E6B3473-B704-48E2-9B97-3FC899707EE8}">
      <dgm:prSet/>
      <dgm:spPr/>
      <dgm:t>
        <a:bodyPr/>
        <a:lstStyle/>
        <a:p>
          <a:endParaRPr lang="ru-RU"/>
        </a:p>
      </dgm:t>
    </dgm:pt>
    <dgm:pt modelId="{26477D94-294F-4BC6-A1B0-77D9E78B63AC}" type="sibTrans" cxnId="{6E6B3473-B704-48E2-9B97-3FC899707EE8}">
      <dgm:prSet/>
      <dgm:spPr/>
      <dgm:t>
        <a:bodyPr/>
        <a:lstStyle/>
        <a:p>
          <a:endParaRPr lang="ru-RU"/>
        </a:p>
      </dgm:t>
    </dgm:pt>
    <dgm:pt modelId="{DAA38E07-EA0C-461D-B40B-733BF15D07C5}">
      <dgm:prSet phldrT="[Текст]" custT="1"/>
      <dgm:spPr/>
      <dgm:t>
        <a:bodyPr/>
        <a:lstStyle/>
        <a:p>
          <a:r>
            <a:rPr lang="en-GB" sz="1900" b="1" dirty="0" smtClean="0">
              <a:solidFill>
                <a:schemeClr val="bg2">
                  <a:lumMod val="50000"/>
                </a:schemeClr>
              </a:solidFill>
            </a:rPr>
            <a:t>BUTTER</a:t>
          </a:r>
          <a:r>
            <a:rPr lang="ru-RU" sz="19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(масло)</a:t>
          </a:r>
          <a:endParaRPr lang="ru-RU" sz="1800" b="0" dirty="0">
            <a:solidFill>
              <a:schemeClr val="bg2">
                <a:lumMod val="50000"/>
              </a:schemeClr>
            </a:solidFill>
          </a:endParaRPr>
        </a:p>
      </dgm:t>
    </dgm:pt>
    <dgm:pt modelId="{AD8E5766-E319-4448-A422-2578D9707353}" type="parTrans" cxnId="{8C206E19-01C5-4F28-AD1C-C3B20BF25E97}">
      <dgm:prSet/>
      <dgm:spPr/>
      <dgm:t>
        <a:bodyPr/>
        <a:lstStyle/>
        <a:p>
          <a:endParaRPr lang="ru-RU"/>
        </a:p>
      </dgm:t>
    </dgm:pt>
    <dgm:pt modelId="{8A1E3C98-D948-493A-AEED-2903961EA3F3}" type="sibTrans" cxnId="{8C206E19-01C5-4F28-AD1C-C3B20BF25E97}">
      <dgm:prSet/>
      <dgm:spPr/>
      <dgm:t>
        <a:bodyPr/>
        <a:lstStyle/>
        <a:p>
          <a:endParaRPr lang="ru-RU"/>
        </a:p>
      </dgm:t>
    </dgm:pt>
    <dgm:pt modelId="{C30F0E03-CCD1-478C-919B-91A4C8DBE0E1}">
      <dgm:prSet phldrT="[Текст]" custT="1"/>
      <dgm:spPr/>
      <dgm:t>
        <a:bodyPr/>
        <a:lstStyle/>
        <a:p>
          <a:r>
            <a:rPr lang="en-GB" sz="2100" b="1" dirty="0" smtClean="0">
              <a:solidFill>
                <a:schemeClr val="bg2">
                  <a:lumMod val="50000"/>
                </a:schemeClr>
              </a:solidFill>
            </a:rPr>
            <a:t>CHEESE</a:t>
          </a:r>
          <a:r>
            <a:rPr lang="ru-RU" sz="21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(сыр)</a:t>
          </a:r>
          <a:endParaRPr lang="ru-RU" sz="1800" b="0" dirty="0">
            <a:solidFill>
              <a:schemeClr val="bg2">
                <a:lumMod val="50000"/>
              </a:schemeClr>
            </a:solidFill>
          </a:endParaRPr>
        </a:p>
      </dgm:t>
    </dgm:pt>
    <dgm:pt modelId="{8D54DFF8-25BA-4B54-9487-D2A03535A80B}" type="parTrans" cxnId="{C190E199-A9D9-40A8-AA4C-00451E2A7C05}">
      <dgm:prSet/>
      <dgm:spPr/>
      <dgm:t>
        <a:bodyPr/>
        <a:lstStyle/>
        <a:p>
          <a:endParaRPr lang="ru-RU"/>
        </a:p>
      </dgm:t>
    </dgm:pt>
    <dgm:pt modelId="{57137294-D61F-4229-87FD-1AB07FD0BCE4}" type="sibTrans" cxnId="{C190E199-A9D9-40A8-AA4C-00451E2A7C05}">
      <dgm:prSet/>
      <dgm:spPr/>
      <dgm:t>
        <a:bodyPr/>
        <a:lstStyle/>
        <a:p>
          <a:endParaRPr lang="ru-RU"/>
        </a:p>
      </dgm:t>
    </dgm:pt>
    <dgm:pt modelId="{942D045F-B638-435F-9AFA-4BF42D93A746}">
      <dgm:prSet phldrT="[Текст]" custT="1"/>
      <dgm:spPr/>
      <dgm:t>
        <a:bodyPr/>
        <a:lstStyle/>
        <a:p>
          <a:r>
            <a:rPr lang="en-GB" sz="2200" b="1" dirty="0" smtClean="0">
              <a:solidFill>
                <a:schemeClr val="bg2">
                  <a:lumMod val="50000"/>
                </a:schemeClr>
              </a:solidFill>
            </a:rPr>
            <a:t>YOGHURT</a:t>
          </a:r>
          <a:r>
            <a:rPr lang="ru-RU" sz="22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(йогурт)</a:t>
          </a:r>
          <a:endParaRPr lang="ru-RU" sz="2200" b="0" dirty="0">
            <a:solidFill>
              <a:schemeClr val="bg2">
                <a:lumMod val="50000"/>
              </a:schemeClr>
            </a:solidFill>
          </a:endParaRPr>
        </a:p>
      </dgm:t>
    </dgm:pt>
    <dgm:pt modelId="{BE40D76C-DABE-47B1-9D88-B78572EB0AF5}" type="parTrans" cxnId="{020F3014-AB07-4531-A02B-43ED6C4839CA}">
      <dgm:prSet/>
      <dgm:spPr/>
      <dgm:t>
        <a:bodyPr/>
        <a:lstStyle/>
        <a:p>
          <a:endParaRPr lang="ru-RU"/>
        </a:p>
      </dgm:t>
    </dgm:pt>
    <dgm:pt modelId="{77DAA0AC-C965-4107-A32F-2DB8579B59F8}" type="sibTrans" cxnId="{020F3014-AB07-4531-A02B-43ED6C4839CA}">
      <dgm:prSet/>
      <dgm:spPr/>
      <dgm:t>
        <a:bodyPr/>
        <a:lstStyle/>
        <a:p>
          <a:endParaRPr lang="ru-RU"/>
        </a:p>
      </dgm:t>
    </dgm:pt>
    <dgm:pt modelId="{860D1BED-A382-4045-BD84-5004FF7C1F15}">
      <dgm:prSet custT="1"/>
      <dgm:spPr/>
      <dgm:t>
        <a:bodyPr/>
        <a:lstStyle/>
        <a:p>
          <a:r>
            <a:rPr lang="en-GB" sz="2200" b="1" dirty="0" smtClean="0">
              <a:solidFill>
                <a:schemeClr val="bg2">
                  <a:lumMod val="50000"/>
                </a:schemeClr>
              </a:solidFill>
            </a:rPr>
            <a:t>ICE-CREAM</a:t>
          </a:r>
          <a:r>
            <a:rPr lang="ru-RU" sz="22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(мороженое)</a:t>
          </a:r>
          <a:endParaRPr lang="ru-RU" sz="1800" b="0" dirty="0">
            <a:solidFill>
              <a:schemeClr val="bg2">
                <a:lumMod val="50000"/>
              </a:schemeClr>
            </a:solidFill>
          </a:endParaRPr>
        </a:p>
      </dgm:t>
    </dgm:pt>
    <dgm:pt modelId="{0D5F07C1-BE30-463A-A4E6-69EC2FADE8CA}" type="parTrans" cxnId="{F8C1A07B-5E52-451C-B6BC-A69160D12832}">
      <dgm:prSet/>
      <dgm:spPr/>
      <dgm:t>
        <a:bodyPr/>
        <a:lstStyle/>
        <a:p>
          <a:endParaRPr lang="ru-RU"/>
        </a:p>
      </dgm:t>
    </dgm:pt>
    <dgm:pt modelId="{39F722F4-2ADA-4B6A-8896-BDAA5BFC35CF}" type="sibTrans" cxnId="{F8C1A07B-5E52-451C-B6BC-A69160D12832}">
      <dgm:prSet/>
      <dgm:spPr/>
      <dgm:t>
        <a:bodyPr/>
        <a:lstStyle/>
        <a:p>
          <a:endParaRPr lang="ru-RU"/>
        </a:p>
      </dgm:t>
    </dgm:pt>
    <dgm:pt modelId="{363AA765-A396-46FB-8D49-D1C8D4B30E1C}">
      <dgm:prSet custT="1"/>
      <dgm:spPr/>
      <dgm:t>
        <a:bodyPr/>
        <a:lstStyle/>
        <a:p>
          <a:r>
            <a:rPr lang="en-GB" sz="2300" b="1" dirty="0" smtClean="0">
              <a:solidFill>
                <a:schemeClr val="bg2">
                  <a:lumMod val="50000"/>
                </a:schemeClr>
              </a:solidFill>
            </a:rPr>
            <a:t>EGGS</a:t>
          </a:r>
          <a:r>
            <a:rPr lang="ru-RU" sz="23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(яйца)</a:t>
          </a:r>
          <a:endParaRPr lang="ru-RU" sz="1800" b="0" dirty="0">
            <a:solidFill>
              <a:schemeClr val="bg2">
                <a:lumMod val="50000"/>
              </a:schemeClr>
            </a:solidFill>
          </a:endParaRPr>
        </a:p>
      </dgm:t>
    </dgm:pt>
    <dgm:pt modelId="{07C1E69E-77DC-4A68-A9D8-5DB4B286CA49}" type="parTrans" cxnId="{46811E7F-9F8C-45A4-831E-2A11CFE20C74}">
      <dgm:prSet/>
      <dgm:spPr/>
      <dgm:t>
        <a:bodyPr/>
        <a:lstStyle/>
        <a:p>
          <a:endParaRPr lang="ru-RU"/>
        </a:p>
      </dgm:t>
    </dgm:pt>
    <dgm:pt modelId="{B592673E-C96D-4159-B3F3-8E6CC01AAB92}" type="sibTrans" cxnId="{46811E7F-9F8C-45A4-831E-2A11CFE20C74}">
      <dgm:prSet/>
      <dgm:spPr/>
      <dgm:t>
        <a:bodyPr/>
        <a:lstStyle/>
        <a:p>
          <a:endParaRPr lang="ru-RU"/>
        </a:p>
      </dgm:t>
    </dgm:pt>
    <dgm:pt modelId="{36AA144D-C28C-4BC6-BEE3-26B2BC01DB6A}" type="pres">
      <dgm:prSet presAssocID="{33D68D43-F76E-4F0C-8044-944C92202D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585F77-6674-46C1-978E-0C11393F9528}" type="pres">
      <dgm:prSet presAssocID="{92B5893A-4307-4CB8-AA4D-58EF101F9F89}" presName="compNode" presStyleCnt="0"/>
      <dgm:spPr/>
    </dgm:pt>
    <dgm:pt modelId="{64ED915B-55DB-47BE-97F2-749E353F8490}" type="pres">
      <dgm:prSet presAssocID="{92B5893A-4307-4CB8-AA4D-58EF101F9F89}" presName="pictRect" presStyleLbl="nod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214D26B-2301-40B8-BA8A-871F129C1B3D}" type="pres">
      <dgm:prSet presAssocID="{92B5893A-4307-4CB8-AA4D-58EF101F9F89}" presName="textRect" presStyleLbl="revTx" presStyleIdx="0" presStyleCnt="6" custScaleY="60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F4E40A-97E9-4D78-9E5C-EBF89DCE557D}" type="pres">
      <dgm:prSet presAssocID="{26477D94-294F-4BC6-A1B0-77D9E78B63A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368D42E-CEC9-411E-B5B8-7BA9B6959CC9}" type="pres">
      <dgm:prSet presAssocID="{DAA38E07-EA0C-461D-B40B-733BF15D07C5}" presName="compNode" presStyleCnt="0"/>
      <dgm:spPr/>
    </dgm:pt>
    <dgm:pt modelId="{B02AD401-A9B1-4C9A-BCDE-9FEFA0E1F6B6}" type="pres">
      <dgm:prSet presAssocID="{DAA38E07-EA0C-461D-B40B-733BF15D07C5}" presName="pictRect" presStyleLbl="nod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FB189E1-42B5-45FF-9AB2-D3D232F5FE1B}" type="pres">
      <dgm:prSet presAssocID="{DAA38E07-EA0C-461D-B40B-733BF15D07C5}" presName="textRect" presStyleLbl="revTx" presStyleIdx="1" presStyleCnt="6" custScaleY="66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F9F161-D998-4501-A646-190131ACE757}" type="pres">
      <dgm:prSet presAssocID="{8A1E3C98-D948-493A-AEED-2903961EA3F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62B130F-D88D-47B5-8566-FEBCCACDE071}" type="pres">
      <dgm:prSet presAssocID="{C30F0E03-CCD1-478C-919B-91A4C8DBE0E1}" presName="compNode" presStyleCnt="0"/>
      <dgm:spPr/>
    </dgm:pt>
    <dgm:pt modelId="{CAEDF53E-5794-4AEC-A5DA-93E2C4D97F02}" type="pres">
      <dgm:prSet presAssocID="{C30F0E03-CCD1-478C-919B-91A4C8DBE0E1}" presName="pictRect" presStyleLbl="nod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0230CA1-299E-4219-A0B5-EF7A370C74C7}" type="pres">
      <dgm:prSet presAssocID="{C30F0E03-CCD1-478C-919B-91A4C8DBE0E1}" presName="textRect" presStyleLbl="revTx" presStyleIdx="2" presStyleCnt="6" custScaleY="66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FA0381-9D9B-408E-B7A5-6CD065AA2F83}" type="pres">
      <dgm:prSet presAssocID="{57137294-D61F-4229-87FD-1AB07FD0BCE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0B3C598-9E4B-4646-A0ED-B752E1400D7A}" type="pres">
      <dgm:prSet presAssocID="{942D045F-B638-435F-9AFA-4BF42D93A746}" presName="compNode" presStyleCnt="0"/>
      <dgm:spPr/>
    </dgm:pt>
    <dgm:pt modelId="{5D04F5E1-DA8A-4572-894B-DFB246B5735A}" type="pres">
      <dgm:prSet presAssocID="{942D045F-B638-435F-9AFA-4BF42D93A746}" presName="pictRect" presStyleLbl="nod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6971377-BC3C-4FB0-BB75-B9D49E3762C5}" type="pres">
      <dgm:prSet presAssocID="{942D045F-B638-435F-9AFA-4BF42D93A746}" presName="textRec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340673-2740-4F3E-9E75-2DA3EA9BA3D2}" type="pres">
      <dgm:prSet presAssocID="{77DAA0AC-C965-4107-A32F-2DB8579B59F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30DFD00-5599-4CFF-AD51-E56EFE5DEFCE}" type="pres">
      <dgm:prSet presAssocID="{860D1BED-A382-4045-BD84-5004FF7C1F15}" presName="compNode" presStyleCnt="0"/>
      <dgm:spPr/>
    </dgm:pt>
    <dgm:pt modelId="{E3CA8F3D-949B-40DF-AFF8-3BD1EC979A05}" type="pres">
      <dgm:prSet presAssocID="{860D1BED-A382-4045-BD84-5004FF7C1F15}" presName="pictRect" presStyleLbl="nod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DF28D89-D4CC-4830-9164-960CAC791FC4}" type="pres">
      <dgm:prSet presAssocID="{860D1BED-A382-4045-BD84-5004FF7C1F15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ED2196-093C-49C6-8517-1CD198CF1AD6}" type="pres">
      <dgm:prSet presAssocID="{39F722F4-2ADA-4B6A-8896-BDAA5BFC35C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6022A48-6E07-4228-9DB5-82526B9EF2C6}" type="pres">
      <dgm:prSet presAssocID="{363AA765-A396-46FB-8D49-D1C8D4B30E1C}" presName="compNode" presStyleCnt="0"/>
      <dgm:spPr/>
    </dgm:pt>
    <dgm:pt modelId="{72357EB7-0C63-46B5-AA20-D9072F7B55FB}" type="pres">
      <dgm:prSet presAssocID="{363AA765-A396-46FB-8D49-D1C8D4B30E1C}" presName="pictRect" presStyleLbl="nod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1F14299E-65BD-46F8-B7E4-96525D6C5C70}" type="pres">
      <dgm:prSet presAssocID="{363AA765-A396-46FB-8D49-D1C8D4B30E1C}" presName="textRec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F3395F-029D-43B3-B96A-78A47FF1856E}" type="presOf" srcId="{39F722F4-2ADA-4B6A-8896-BDAA5BFC35CF}" destId="{84ED2196-093C-49C6-8517-1CD198CF1AD6}" srcOrd="0" destOrd="0" presId="urn:microsoft.com/office/officeart/2005/8/layout/pList1"/>
    <dgm:cxn modelId="{A986F16A-E495-4CD1-8E27-01C9F02B0162}" type="presOf" srcId="{26477D94-294F-4BC6-A1B0-77D9E78B63AC}" destId="{9AF4E40A-97E9-4D78-9E5C-EBF89DCE557D}" srcOrd="0" destOrd="0" presId="urn:microsoft.com/office/officeart/2005/8/layout/pList1"/>
    <dgm:cxn modelId="{5360D922-C821-4E7D-BFCD-57F956C39B74}" type="presOf" srcId="{92B5893A-4307-4CB8-AA4D-58EF101F9F89}" destId="{D214D26B-2301-40B8-BA8A-871F129C1B3D}" srcOrd="0" destOrd="0" presId="urn:microsoft.com/office/officeart/2005/8/layout/pList1"/>
    <dgm:cxn modelId="{6E6B3473-B704-48E2-9B97-3FC899707EE8}" srcId="{33D68D43-F76E-4F0C-8044-944C92202D2B}" destId="{92B5893A-4307-4CB8-AA4D-58EF101F9F89}" srcOrd="0" destOrd="0" parTransId="{2B86CD7E-4579-4BB1-A5DB-95E5BD9245B1}" sibTransId="{26477D94-294F-4BC6-A1B0-77D9E78B63AC}"/>
    <dgm:cxn modelId="{649CF6E9-B42C-4789-9495-4A99BF05EF55}" type="presOf" srcId="{942D045F-B638-435F-9AFA-4BF42D93A746}" destId="{C6971377-BC3C-4FB0-BB75-B9D49E3762C5}" srcOrd="0" destOrd="0" presId="urn:microsoft.com/office/officeart/2005/8/layout/pList1"/>
    <dgm:cxn modelId="{D8A4CE1F-1196-435B-9EFF-F697C28F9C41}" type="presOf" srcId="{DAA38E07-EA0C-461D-B40B-733BF15D07C5}" destId="{EFB189E1-42B5-45FF-9AB2-D3D232F5FE1B}" srcOrd="0" destOrd="0" presId="urn:microsoft.com/office/officeart/2005/8/layout/pList1"/>
    <dgm:cxn modelId="{97D748DF-692E-44CE-80F2-C6407D28629A}" type="presOf" srcId="{860D1BED-A382-4045-BD84-5004FF7C1F15}" destId="{FDF28D89-D4CC-4830-9164-960CAC791FC4}" srcOrd="0" destOrd="0" presId="urn:microsoft.com/office/officeart/2005/8/layout/pList1"/>
    <dgm:cxn modelId="{46811E7F-9F8C-45A4-831E-2A11CFE20C74}" srcId="{33D68D43-F76E-4F0C-8044-944C92202D2B}" destId="{363AA765-A396-46FB-8D49-D1C8D4B30E1C}" srcOrd="5" destOrd="0" parTransId="{07C1E69E-77DC-4A68-A9D8-5DB4B286CA49}" sibTransId="{B592673E-C96D-4159-B3F3-8E6CC01AAB92}"/>
    <dgm:cxn modelId="{020F3014-AB07-4531-A02B-43ED6C4839CA}" srcId="{33D68D43-F76E-4F0C-8044-944C92202D2B}" destId="{942D045F-B638-435F-9AFA-4BF42D93A746}" srcOrd="3" destOrd="0" parTransId="{BE40D76C-DABE-47B1-9D88-B78572EB0AF5}" sibTransId="{77DAA0AC-C965-4107-A32F-2DB8579B59F8}"/>
    <dgm:cxn modelId="{18629C78-BEC5-4F01-A1CF-F2CDD23B71CF}" type="presOf" srcId="{8A1E3C98-D948-493A-AEED-2903961EA3F3}" destId="{AEF9F161-D998-4501-A646-190131ACE757}" srcOrd="0" destOrd="0" presId="urn:microsoft.com/office/officeart/2005/8/layout/pList1"/>
    <dgm:cxn modelId="{A9D9417D-D23A-4DA5-9F41-79C1880DAC5C}" type="presOf" srcId="{77DAA0AC-C965-4107-A32F-2DB8579B59F8}" destId="{C3340673-2740-4F3E-9E75-2DA3EA9BA3D2}" srcOrd="0" destOrd="0" presId="urn:microsoft.com/office/officeart/2005/8/layout/pList1"/>
    <dgm:cxn modelId="{C190E199-A9D9-40A8-AA4C-00451E2A7C05}" srcId="{33D68D43-F76E-4F0C-8044-944C92202D2B}" destId="{C30F0E03-CCD1-478C-919B-91A4C8DBE0E1}" srcOrd="2" destOrd="0" parTransId="{8D54DFF8-25BA-4B54-9487-D2A03535A80B}" sibTransId="{57137294-D61F-4229-87FD-1AB07FD0BCE4}"/>
    <dgm:cxn modelId="{8C206E19-01C5-4F28-AD1C-C3B20BF25E97}" srcId="{33D68D43-F76E-4F0C-8044-944C92202D2B}" destId="{DAA38E07-EA0C-461D-B40B-733BF15D07C5}" srcOrd="1" destOrd="0" parTransId="{AD8E5766-E319-4448-A422-2578D9707353}" sibTransId="{8A1E3C98-D948-493A-AEED-2903961EA3F3}"/>
    <dgm:cxn modelId="{6A1BFB2D-EAFA-46DB-AA9E-2416A52AC127}" type="presOf" srcId="{33D68D43-F76E-4F0C-8044-944C92202D2B}" destId="{36AA144D-C28C-4BC6-BEE3-26B2BC01DB6A}" srcOrd="0" destOrd="0" presId="urn:microsoft.com/office/officeart/2005/8/layout/pList1"/>
    <dgm:cxn modelId="{81EA2A26-E90D-4A37-BCE1-DB9501F494CB}" type="presOf" srcId="{57137294-D61F-4229-87FD-1AB07FD0BCE4}" destId="{01FA0381-9D9B-408E-B7A5-6CD065AA2F83}" srcOrd="0" destOrd="0" presId="urn:microsoft.com/office/officeart/2005/8/layout/pList1"/>
    <dgm:cxn modelId="{7C29E863-F9E2-4D14-8ECC-47F719187AD7}" type="presOf" srcId="{C30F0E03-CCD1-478C-919B-91A4C8DBE0E1}" destId="{40230CA1-299E-4219-A0B5-EF7A370C74C7}" srcOrd="0" destOrd="0" presId="urn:microsoft.com/office/officeart/2005/8/layout/pList1"/>
    <dgm:cxn modelId="{4BB6679A-5E42-4276-BF24-45685014974D}" type="presOf" srcId="{363AA765-A396-46FB-8D49-D1C8D4B30E1C}" destId="{1F14299E-65BD-46F8-B7E4-96525D6C5C70}" srcOrd="0" destOrd="0" presId="urn:microsoft.com/office/officeart/2005/8/layout/pList1"/>
    <dgm:cxn modelId="{F8C1A07B-5E52-451C-B6BC-A69160D12832}" srcId="{33D68D43-F76E-4F0C-8044-944C92202D2B}" destId="{860D1BED-A382-4045-BD84-5004FF7C1F15}" srcOrd="4" destOrd="0" parTransId="{0D5F07C1-BE30-463A-A4E6-69EC2FADE8CA}" sibTransId="{39F722F4-2ADA-4B6A-8896-BDAA5BFC35CF}"/>
    <dgm:cxn modelId="{FF744653-015D-4472-A042-6ECDA14CDA54}" type="presParOf" srcId="{36AA144D-C28C-4BC6-BEE3-26B2BC01DB6A}" destId="{8B585F77-6674-46C1-978E-0C11393F9528}" srcOrd="0" destOrd="0" presId="urn:microsoft.com/office/officeart/2005/8/layout/pList1"/>
    <dgm:cxn modelId="{4C8B3D86-5902-427B-B48F-897181A8C5D8}" type="presParOf" srcId="{8B585F77-6674-46C1-978E-0C11393F9528}" destId="{64ED915B-55DB-47BE-97F2-749E353F8490}" srcOrd="0" destOrd="0" presId="urn:microsoft.com/office/officeart/2005/8/layout/pList1"/>
    <dgm:cxn modelId="{A7E76184-15A3-4E2B-9A53-59FE3382A9F9}" type="presParOf" srcId="{8B585F77-6674-46C1-978E-0C11393F9528}" destId="{D214D26B-2301-40B8-BA8A-871F129C1B3D}" srcOrd="1" destOrd="0" presId="urn:microsoft.com/office/officeart/2005/8/layout/pList1"/>
    <dgm:cxn modelId="{2981589E-6F29-4DA1-B3CB-CDBEC70F9073}" type="presParOf" srcId="{36AA144D-C28C-4BC6-BEE3-26B2BC01DB6A}" destId="{9AF4E40A-97E9-4D78-9E5C-EBF89DCE557D}" srcOrd="1" destOrd="0" presId="urn:microsoft.com/office/officeart/2005/8/layout/pList1"/>
    <dgm:cxn modelId="{A6858FC1-8065-4336-984E-5409525C8BB2}" type="presParOf" srcId="{36AA144D-C28C-4BC6-BEE3-26B2BC01DB6A}" destId="{E368D42E-CEC9-411E-B5B8-7BA9B6959CC9}" srcOrd="2" destOrd="0" presId="urn:microsoft.com/office/officeart/2005/8/layout/pList1"/>
    <dgm:cxn modelId="{BB5658A0-1B3A-4E13-9D2B-337B2E3CC14C}" type="presParOf" srcId="{E368D42E-CEC9-411E-B5B8-7BA9B6959CC9}" destId="{B02AD401-A9B1-4C9A-BCDE-9FEFA0E1F6B6}" srcOrd="0" destOrd="0" presId="urn:microsoft.com/office/officeart/2005/8/layout/pList1"/>
    <dgm:cxn modelId="{27886FD4-5A86-44BC-98F3-D913D6EDE058}" type="presParOf" srcId="{E368D42E-CEC9-411E-B5B8-7BA9B6959CC9}" destId="{EFB189E1-42B5-45FF-9AB2-D3D232F5FE1B}" srcOrd="1" destOrd="0" presId="urn:microsoft.com/office/officeart/2005/8/layout/pList1"/>
    <dgm:cxn modelId="{1D981D3D-EC10-4B85-BA65-47C0731FB76C}" type="presParOf" srcId="{36AA144D-C28C-4BC6-BEE3-26B2BC01DB6A}" destId="{AEF9F161-D998-4501-A646-190131ACE757}" srcOrd="3" destOrd="0" presId="urn:microsoft.com/office/officeart/2005/8/layout/pList1"/>
    <dgm:cxn modelId="{682B66F0-02CB-47A6-BDF4-FA9016FA8F18}" type="presParOf" srcId="{36AA144D-C28C-4BC6-BEE3-26B2BC01DB6A}" destId="{262B130F-D88D-47B5-8566-FEBCCACDE071}" srcOrd="4" destOrd="0" presId="urn:microsoft.com/office/officeart/2005/8/layout/pList1"/>
    <dgm:cxn modelId="{45FCD7AE-D76A-4107-B39C-23BCCF467DF0}" type="presParOf" srcId="{262B130F-D88D-47B5-8566-FEBCCACDE071}" destId="{CAEDF53E-5794-4AEC-A5DA-93E2C4D97F02}" srcOrd="0" destOrd="0" presId="urn:microsoft.com/office/officeart/2005/8/layout/pList1"/>
    <dgm:cxn modelId="{E08ADD9D-6B92-4915-8E98-79AE8AFB3D8F}" type="presParOf" srcId="{262B130F-D88D-47B5-8566-FEBCCACDE071}" destId="{40230CA1-299E-4219-A0B5-EF7A370C74C7}" srcOrd="1" destOrd="0" presId="urn:microsoft.com/office/officeart/2005/8/layout/pList1"/>
    <dgm:cxn modelId="{EEA532C0-DA97-4272-8866-5C17C1DCF96D}" type="presParOf" srcId="{36AA144D-C28C-4BC6-BEE3-26B2BC01DB6A}" destId="{01FA0381-9D9B-408E-B7A5-6CD065AA2F83}" srcOrd="5" destOrd="0" presId="urn:microsoft.com/office/officeart/2005/8/layout/pList1"/>
    <dgm:cxn modelId="{D963E99B-8CA1-41A8-9071-062577944813}" type="presParOf" srcId="{36AA144D-C28C-4BC6-BEE3-26B2BC01DB6A}" destId="{30B3C598-9E4B-4646-A0ED-B752E1400D7A}" srcOrd="6" destOrd="0" presId="urn:microsoft.com/office/officeart/2005/8/layout/pList1"/>
    <dgm:cxn modelId="{A016B76C-0224-4998-9A81-C32642268B3F}" type="presParOf" srcId="{30B3C598-9E4B-4646-A0ED-B752E1400D7A}" destId="{5D04F5E1-DA8A-4572-894B-DFB246B5735A}" srcOrd="0" destOrd="0" presId="urn:microsoft.com/office/officeart/2005/8/layout/pList1"/>
    <dgm:cxn modelId="{E4C7029B-6DE5-474B-BC58-2382EE1D0446}" type="presParOf" srcId="{30B3C598-9E4B-4646-A0ED-B752E1400D7A}" destId="{C6971377-BC3C-4FB0-BB75-B9D49E3762C5}" srcOrd="1" destOrd="0" presId="urn:microsoft.com/office/officeart/2005/8/layout/pList1"/>
    <dgm:cxn modelId="{3140AE4D-481B-4EFF-91A9-27718C9F379C}" type="presParOf" srcId="{36AA144D-C28C-4BC6-BEE3-26B2BC01DB6A}" destId="{C3340673-2740-4F3E-9E75-2DA3EA9BA3D2}" srcOrd="7" destOrd="0" presId="urn:microsoft.com/office/officeart/2005/8/layout/pList1"/>
    <dgm:cxn modelId="{8A61C2F6-3061-4419-9469-ACBF7F14DE64}" type="presParOf" srcId="{36AA144D-C28C-4BC6-BEE3-26B2BC01DB6A}" destId="{A30DFD00-5599-4CFF-AD51-E56EFE5DEFCE}" srcOrd="8" destOrd="0" presId="urn:microsoft.com/office/officeart/2005/8/layout/pList1"/>
    <dgm:cxn modelId="{816D3BDC-BF7C-4EEF-A5F0-3479EE90AD8A}" type="presParOf" srcId="{A30DFD00-5599-4CFF-AD51-E56EFE5DEFCE}" destId="{E3CA8F3D-949B-40DF-AFF8-3BD1EC979A05}" srcOrd="0" destOrd="0" presId="urn:microsoft.com/office/officeart/2005/8/layout/pList1"/>
    <dgm:cxn modelId="{D35435FE-261E-4A41-A2ED-B08147E6377D}" type="presParOf" srcId="{A30DFD00-5599-4CFF-AD51-E56EFE5DEFCE}" destId="{FDF28D89-D4CC-4830-9164-960CAC791FC4}" srcOrd="1" destOrd="0" presId="urn:microsoft.com/office/officeart/2005/8/layout/pList1"/>
    <dgm:cxn modelId="{9C4051B6-DF0D-4986-8A6E-AB5CFC2C33BF}" type="presParOf" srcId="{36AA144D-C28C-4BC6-BEE3-26B2BC01DB6A}" destId="{84ED2196-093C-49C6-8517-1CD198CF1AD6}" srcOrd="9" destOrd="0" presId="urn:microsoft.com/office/officeart/2005/8/layout/pList1"/>
    <dgm:cxn modelId="{81AFE899-7E1A-4470-9379-8D952648879F}" type="presParOf" srcId="{36AA144D-C28C-4BC6-BEE3-26B2BC01DB6A}" destId="{16022A48-6E07-4228-9DB5-82526B9EF2C6}" srcOrd="10" destOrd="0" presId="urn:microsoft.com/office/officeart/2005/8/layout/pList1"/>
    <dgm:cxn modelId="{5FEA79C2-DD40-4230-A518-624873BE000D}" type="presParOf" srcId="{16022A48-6E07-4228-9DB5-82526B9EF2C6}" destId="{72357EB7-0C63-46B5-AA20-D9072F7B55FB}" srcOrd="0" destOrd="0" presId="urn:microsoft.com/office/officeart/2005/8/layout/pList1"/>
    <dgm:cxn modelId="{A3354139-25BB-405B-B423-7D0E304CA6C2}" type="presParOf" srcId="{16022A48-6E07-4228-9DB5-82526B9EF2C6}" destId="{1F14299E-65BD-46F8-B7E4-96525D6C5C7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5E4EC1-C1AE-48EF-B85A-831723F210D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13DE5A-5AE4-4CE2-873C-37CF9EBE6C91}">
      <dgm:prSet phldrT="[Текст]"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POTATOES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(картофель)</a:t>
          </a:r>
          <a:endParaRPr lang="ru-RU" sz="1800" b="0" dirty="0">
            <a:solidFill>
              <a:schemeClr val="bg2">
                <a:lumMod val="50000"/>
              </a:schemeClr>
            </a:solidFill>
          </a:endParaRPr>
        </a:p>
      </dgm:t>
    </dgm:pt>
    <dgm:pt modelId="{389EE9AF-9693-41CF-A023-18D04D6D623E}" type="parTrans" cxnId="{96ED5240-3BE8-43E2-9A58-6A7696821CE9}">
      <dgm:prSet/>
      <dgm:spPr/>
      <dgm:t>
        <a:bodyPr/>
        <a:lstStyle/>
        <a:p>
          <a:endParaRPr lang="ru-RU"/>
        </a:p>
      </dgm:t>
    </dgm:pt>
    <dgm:pt modelId="{7C8E45A5-D82A-4B14-8316-DAD8FE180A23}" type="sibTrans" cxnId="{96ED5240-3BE8-43E2-9A58-6A7696821CE9}">
      <dgm:prSet/>
      <dgm:spPr/>
      <dgm:t>
        <a:bodyPr/>
        <a:lstStyle/>
        <a:p>
          <a:endParaRPr lang="ru-RU"/>
        </a:p>
      </dgm:t>
    </dgm:pt>
    <dgm:pt modelId="{F432D90C-CDF7-4486-B858-B18CC2AA2E42}">
      <dgm:prSet phldrT="[Текст]"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ONIONS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(лук)</a:t>
          </a:r>
          <a:endParaRPr lang="ru-RU" sz="1600" b="0" dirty="0">
            <a:solidFill>
              <a:schemeClr val="bg2">
                <a:lumMod val="50000"/>
              </a:schemeClr>
            </a:solidFill>
          </a:endParaRPr>
        </a:p>
      </dgm:t>
    </dgm:pt>
    <dgm:pt modelId="{D46C9D06-04C8-4237-B0A6-C58079A46C82}" type="parTrans" cxnId="{2050BD58-2AA3-41FF-B9C0-BE02EB005D42}">
      <dgm:prSet/>
      <dgm:spPr/>
      <dgm:t>
        <a:bodyPr/>
        <a:lstStyle/>
        <a:p>
          <a:endParaRPr lang="ru-RU"/>
        </a:p>
      </dgm:t>
    </dgm:pt>
    <dgm:pt modelId="{786B99C6-AE18-4186-9D59-433CE855F384}" type="sibTrans" cxnId="{2050BD58-2AA3-41FF-B9C0-BE02EB005D42}">
      <dgm:prSet/>
      <dgm:spPr/>
      <dgm:t>
        <a:bodyPr/>
        <a:lstStyle/>
        <a:p>
          <a:endParaRPr lang="ru-RU"/>
        </a:p>
      </dgm:t>
    </dgm:pt>
    <dgm:pt modelId="{175EB914-CF21-4510-8215-477072F17265}">
      <dgm:prSet phldrT="[Текст]"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GRAPES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(виноград)</a:t>
          </a:r>
          <a:endParaRPr lang="ru-RU" sz="1600" b="0" dirty="0">
            <a:solidFill>
              <a:schemeClr val="bg2">
                <a:lumMod val="50000"/>
              </a:schemeClr>
            </a:solidFill>
          </a:endParaRPr>
        </a:p>
      </dgm:t>
    </dgm:pt>
    <dgm:pt modelId="{1CCD682E-720A-46A0-B387-AF39DE97398D}" type="parTrans" cxnId="{E25466AE-CECF-4CBA-8DDB-3F498CCADC22}">
      <dgm:prSet/>
      <dgm:spPr/>
      <dgm:t>
        <a:bodyPr/>
        <a:lstStyle/>
        <a:p>
          <a:endParaRPr lang="ru-RU"/>
        </a:p>
      </dgm:t>
    </dgm:pt>
    <dgm:pt modelId="{D3A9C29B-957D-45EF-B118-5123A27AA902}" type="sibTrans" cxnId="{E25466AE-CECF-4CBA-8DDB-3F498CCADC22}">
      <dgm:prSet/>
      <dgm:spPr/>
      <dgm:t>
        <a:bodyPr/>
        <a:lstStyle/>
        <a:p>
          <a:endParaRPr lang="ru-RU"/>
        </a:p>
      </dgm:t>
    </dgm:pt>
    <dgm:pt modelId="{7AE673AE-558E-422F-8773-D158B0F25B30}">
      <dgm:prSet phldrT="[Текст]"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APPLES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(яблоки)</a:t>
          </a:r>
          <a:endParaRPr lang="ru-RU" sz="1600" b="0" dirty="0">
            <a:solidFill>
              <a:schemeClr val="bg2">
                <a:lumMod val="50000"/>
              </a:schemeClr>
            </a:solidFill>
          </a:endParaRPr>
        </a:p>
      </dgm:t>
    </dgm:pt>
    <dgm:pt modelId="{440976C2-FEF7-43B5-9DE7-4ACE2E9B1E07}" type="parTrans" cxnId="{0CE4E5B7-B3C2-41FB-99BF-B0C5F0C2A179}">
      <dgm:prSet/>
      <dgm:spPr/>
      <dgm:t>
        <a:bodyPr/>
        <a:lstStyle/>
        <a:p>
          <a:endParaRPr lang="ru-RU"/>
        </a:p>
      </dgm:t>
    </dgm:pt>
    <dgm:pt modelId="{CC6DBC1A-51D8-4434-8C59-AC8BF33B9915}" type="sibTrans" cxnId="{0CE4E5B7-B3C2-41FB-99BF-B0C5F0C2A179}">
      <dgm:prSet/>
      <dgm:spPr/>
      <dgm:t>
        <a:bodyPr/>
        <a:lstStyle/>
        <a:p>
          <a:endParaRPr lang="ru-RU"/>
        </a:p>
      </dgm:t>
    </dgm:pt>
    <dgm:pt modelId="{C33A3A42-41F2-4165-A33F-D72C934E2CFB}">
      <dgm:prSet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CABBAGE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(капуста)</a:t>
          </a:r>
          <a:endParaRPr lang="ru-RU" sz="1600" b="0" dirty="0">
            <a:solidFill>
              <a:schemeClr val="bg2">
                <a:lumMod val="50000"/>
              </a:schemeClr>
            </a:solidFill>
          </a:endParaRPr>
        </a:p>
      </dgm:t>
    </dgm:pt>
    <dgm:pt modelId="{FB6BC8FA-EB2F-4F1F-A9FE-BDD9D7DC946C}" type="parTrans" cxnId="{9BFE87AD-CD1D-4C59-8B36-255826B13A06}">
      <dgm:prSet/>
      <dgm:spPr/>
      <dgm:t>
        <a:bodyPr/>
        <a:lstStyle/>
        <a:p>
          <a:endParaRPr lang="ru-RU"/>
        </a:p>
      </dgm:t>
    </dgm:pt>
    <dgm:pt modelId="{C0BB4DCC-A047-42E2-8F77-DD1CE2135EB3}" type="sibTrans" cxnId="{9BFE87AD-CD1D-4C59-8B36-255826B13A06}">
      <dgm:prSet/>
      <dgm:spPr/>
      <dgm:t>
        <a:bodyPr/>
        <a:lstStyle/>
        <a:p>
          <a:endParaRPr lang="ru-RU"/>
        </a:p>
      </dgm:t>
    </dgm:pt>
    <dgm:pt modelId="{F23DAD63-B4AA-4464-9F43-594528EC3B72}">
      <dgm:prSet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CARROTS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(морковь)</a:t>
          </a:r>
          <a:endParaRPr lang="ru-RU" sz="1600" b="0" dirty="0">
            <a:solidFill>
              <a:schemeClr val="bg2">
                <a:lumMod val="50000"/>
              </a:schemeClr>
            </a:solidFill>
          </a:endParaRPr>
        </a:p>
      </dgm:t>
    </dgm:pt>
    <dgm:pt modelId="{EA8D1276-65B3-44D8-A22D-248745574528}" type="parTrans" cxnId="{40B8AC4A-9CB8-4EE6-996F-385BB19CBC9F}">
      <dgm:prSet/>
      <dgm:spPr/>
      <dgm:t>
        <a:bodyPr/>
        <a:lstStyle/>
        <a:p>
          <a:endParaRPr lang="ru-RU"/>
        </a:p>
      </dgm:t>
    </dgm:pt>
    <dgm:pt modelId="{561690A3-EE18-462C-AF23-0CD23B7D8CC8}" type="sibTrans" cxnId="{40B8AC4A-9CB8-4EE6-996F-385BB19CBC9F}">
      <dgm:prSet/>
      <dgm:spPr/>
      <dgm:t>
        <a:bodyPr/>
        <a:lstStyle/>
        <a:p>
          <a:endParaRPr lang="ru-RU"/>
        </a:p>
      </dgm:t>
    </dgm:pt>
    <dgm:pt modelId="{BDCBC12D-A45A-48E4-B82D-D0B92DDD6F5B}">
      <dgm:prSet custT="1"/>
      <dgm:spPr/>
      <dgm:t>
        <a:bodyPr/>
        <a:lstStyle/>
        <a:p>
          <a:r>
            <a:rPr lang="en-GB" sz="1600" b="1" dirty="0" smtClean="0">
              <a:solidFill>
                <a:schemeClr val="bg2">
                  <a:lumMod val="50000"/>
                </a:schemeClr>
              </a:solidFill>
            </a:rPr>
            <a:t>STRAWBERRIES</a:t>
          </a:r>
          <a:r>
            <a:rPr lang="ru-RU" sz="16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600" b="0" dirty="0" smtClean="0">
              <a:solidFill>
                <a:schemeClr val="bg2">
                  <a:lumMod val="50000"/>
                </a:schemeClr>
              </a:solidFill>
            </a:rPr>
            <a:t>(клубника)</a:t>
          </a:r>
          <a:endParaRPr lang="ru-RU" sz="1600" b="0" dirty="0">
            <a:solidFill>
              <a:schemeClr val="bg2">
                <a:lumMod val="50000"/>
              </a:schemeClr>
            </a:solidFill>
          </a:endParaRPr>
        </a:p>
      </dgm:t>
    </dgm:pt>
    <dgm:pt modelId="{2B9638A8-B120-4D15-A294-314DDA9D31C6}" type="parTrans" cxnId="{62643704-8C75-47D5-8685-B65DA34267D8}">
      <dgm:prSet/>
      <dgm:spPr/>
      <dgm:t>
        <a:bodyPr/>
        <a:lstStyle/>
        <a:p>
          <a:endParaRPr lang="ru-RU"/>
        </a:p>
      </dgm:t>
    </dgm:pt>
    <dgm:pt modelId="{2D63007B-50BB-4003-8A07-66177416841D}" type="sibTrans" cxnId="{62643704-8C75-47D5-8685-B65DA34267D8}">
      <dgm:prSet/>
      <dgm:spPr/>
      <dgm:t>
        <a:bodyPr/>
        <a:lstStyle/>
        <a:p>
          <a:endParaRPr lang="ru-RU"/>
        </a:p>
      </dgm:t>
    </dgm:pt>
    <dgm:pt modelId="{02BE94E9-F679-4AA6-B7C1-B017A3521C7E}">
      <dgm:prSet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CHERRIES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(вишня)</a:t>
          </a:r>
          <a:endParaRPr lang="ru-RU" sz="2300" b="0" dirty="0">
            <a:solidFill>
              <a:schemeClr val="bg2">
                <a:lumMod val="50000"/>
              </a:schemeClr>
            </a:solidFill>
          </a:endParaRPr>
        </a:p>
      </dgm:t>
    </dgm:pt>
    <dgm:pt modelId="{7FEFC4F6-4F2F-4247-A7D2-412494E77233}" type="parTrans" cxnId="{0349623E-E102-45D0-B022-3E3314A4A8E5}">
      <dgm:prSet/>
      <dgm:spPr/>
      <dgm:t>
        <a:bodyPr/>
        <a:lstStyle/>
        <a:p>
          <a:endParaRPr lang="ru-RU"/>
        </a:p>
      </dgm:t>
    </dgm:pt>
    <dgm:pt modelId="{12E65740-E2DB-4625-BB2F-BDFE26E59EB2}" type="sibTrans" cxnId="{0349623E-E102-45D0-B022-3E3314A4A8E5}">
      <dgm:prSet/>
      <dgm:spPr/>
      <dgm:t>
        <a:bodyPr/>
        <a:lstStyle/>
        <a:p>
          <a:endParaRPr lang="ru-RU"/>
        </a:p>
      </dgm:t>
    </dgm:pt>
    <dgm:pt modelId="{8C6CECFA-A95C-4B9E-98FA-033A24E7C382}" type="pres">
      <dgm:prSet presAssocID="{655E4EC1-C1AE-48EF-B85A-831723F210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6761E2-F578-4B53-8B24-79887F4E2BA7}" type="pres">
      <dgm:prSet presAssocID="{D113DE5A-5AE4-4CE2-873C-37CF9EBE6C91}" presName="compNode" presStyleCnt="0"/>
      <dgm:spPr/>
    </dgm:pt>
    <dgm:pt modelId="{D6910818-47D4-4634-A6A7-446390971CEB}" type="pres">
      <dgm:prSet presAssocID="{D113DE5A-5AE4-4CE2-873C-37CF9EBE6C91}" presName="pictRect" presStyleLbl="node1" presStyleIdx="0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4B34803-BB54-4945-906A-81A200BF3940}" type="pres">
      <dgm:prSet presAssocID="{D113DE5A-5AE4-4CE2-873C-37CF9EBE6C91}" presName="textRect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7AC329-31E8-46A4-AA13-F151372EB338}" type="pres">
      <dgm:prSet presAssocID="{7C8E45A5-D82A-4B14-8316-DAD8FE180A2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3D8D792-DEC4-42C5-A6B8-6691E688A01F}" type="pres">
      <dgm:prSet presAssocID="{F432D90C-CDF7-4486-B858-B18CC2AA2E42}" presName="compNode" presStyleCnt="0"/>
      <dgm:spPr/>
    </dgm:pt>
    <dgm:pt modelId="{46D1F9F4-7CD9-49F4-B4B0-0A03B801F5C9}" type="pres">
      <dgm:prSet presAssocID="{F432D90C-CDF7-4486-B858-B18CC2AA2E42}" presName="pictRect" presStyleLbl="node1" presStyleIdx="1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E453937-0EFD-4A29-BADC-30FAB1F9238C}" type="pres">
      <dgm:prSet presAssocID="{F432D90C-CDF7-4486-B858-B18CC2AA2E42}" presName="textRect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032826-B7B9-4150-A755-87C34863A4A8}" type="pres">
      <dgm:prSet presAssocID="{786B99C6-AE18-4186-9D59-433CE855F38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AC2620-466E-400D-B66F-241B1BE65B4B}" type="pres">
      <dgm:prSet presAssocID="{175EB914-CF21-4510-8215-477072F17265}" presName="compNode" presStyleCnt="0"/>
      <dgm:spPr/>
    </dgm:pt>
    <dgm:pt modelId="{D14FE45A-3ABE-4838-93EB-66E62B06CD42}" type="pres">
      <dgm:prSet presAssocID="{175EB914-CF21-4510-8215-477072F17265}" presName="pictRect" presStyleLbl="node1" presStyleIdx="2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7F2C59C-D37A-49C5-993B-ACC4E7B41E22}" type="pres">
      <dgm:prSet presAssocID="{175EB914-CF21-4510-8215-477072F17265}" presName="textRect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48D4BD-5D08-4506-8901-90C3AA159AD9}" type="pres">
      <dgm:prSet presAssocID="{D3A9C29B-957D-45EF-B118-5123A27AA90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611BF9C-6BAC-4597-BB6A-A00645E45A06}" type="pres">
      <dgm:prSet presAssocID="{7AE673AE-558E-422F-8773-D158B0F25B30}" presName="compNode" presStyleCnt="0"/>
      <dgm:spPr/>
    </dgm:pt>
    <dgm:pt modelId="{2D4B6343-87D3-4A78-8AAB-1B88D328CB5A}" type="pres">
      <dgm:prSet presAssocID="{7AE673AE-558E-422F-8773-D158B0F25B30}" presName="pictRect" presStyleLbl="node1" presStyleIdx="3" presStyleCnt="8" custLinFactNeighborX="1911" custLinFactNeighborY="-8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1282ACD-7B48-4049-B82A-054869688C76}" type="pres">
      <dgm:prSet presAssocID="{7AE673AE-558E-422F-8773-D158B0F25B30}" presName="textRect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431EF7-F937-4970-9DC1-9FB14434AFBB}" type="pres">
      <dgm:prSet presAssocID="{CC6DBC1A-51D8-4434-8C59-AC8BF33B991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C8DF398-5925-4145-B181-F6BDC3F624EC}" type="pres">
      <dgm:prSet presAssocID="{C33A3A42-41F2-4165-A33F-D72C934E2CFB}" presName="compNode" presStyleCnt="0"/>
      <dgm:spPr/>
    </dgm:pt>
    <dgm:pt modelId="{F87964CE-DAA7-4045-AB7A-13260701A9B2}" type="pres">
      <dgm:prSet presAssocID="{C33A3A42-41F2-4165-A33F-D72C934E2CFB}" presName="pictRect" presStyleLbl="nod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53CD23FC-1587-42DE-97D7-C1F55B3F6C26}" type="pres">
      <dgm:prSet presAssocID="{C33A3A42-41F2-4165-A33F-D72C934E2CFB}" presName="textRect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E2F7A0-B2F4-4C31-9DE0-71E0AFFD40F7}" type="pres">
      <dgm:prSet presAssocID="{C0BB4DCC-A047-42E2-8F77-DD1CE2135EB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4F268EA-FE29-4FBD-A526-F58FB23F2468}" type="pres">
      <dgm:prSet presAssocID="{F23DAD63-B4AA-4464-9F43-594528EC3B72}" presName="compNode" presStyleCnt="0"/>
      <dgm:spPr/>
    </dgm:pt>
    <dgm:pt modelId="{36E32662-2243-4217-AE0B-6251BDD68193}" type="pres">
      <dgm:prSet presAssocID="{F23DAD63-B4AA-4464-9F43-594528EC3B72}" presName="pictRect" presStyleLbl="nod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5D840A19-64FC-4B9D-982B-614F3328506A}" type="pres">
      <dgm:prSet presAssocID="{F23DAD63-B4AA-4464-9F43-594528EC3B72}" presName="textRect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40309-F500-4291-9221-9C46217B9B31}" type="pres">
      <dgm:prSet presAssocID="{561690A3-EE18-462C-AF23-0CD23B7D8CC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AE362F9-88CA-4AF8-9AD0-97DE1A1775EF}" type="pres">
      <dgm:prSet presAssocID="{BDCBC12D-A45A-48E4-B82D-D0B92DDD6F5B}" presName="compNode" presStyleCnt="0"/>
      <dgm:spPr/>
    </dgm:pt>
    <dgm:pt modelId="{7E294A44-9277-47C1-9C3D-26FDC1924CED}" type="pres">
      <dgm:prSet presAssocID="{BDCBC12D-A45A-48E4-B82D-D0B92DDD6F5B}" presName="pictRect" presStyleLbl="node1" presStyleIdx="6" presStyleCnt="8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E759F44C-6888-4DAF-A644-B3F8ACF3AFFE}" type="pres">
      <dgm:prSet presAssocID="{BDCBC12D-A45A-48E4-B82D-D0B92DDD6F5B}" presName="textRect" presStyleLbl="revTx" presStyleIdx="6" presStyleCnt="8" custScaleX="116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54B63-431F-4DCC-A666-FEB21653DB56}" type="pres">
      <dgm:prSet presAssocID="{2D63007B-50BB-4003-8A07-66177416841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A602998-388D-4429-9117-56C917B5AFFE}" type="pres">
      <dgm:prSet presAssocID="{02BE94E9-F679-4AA6-B7C1-B017A3521C7E}" presName="compNode" presStyleCnt="0"/>
      <dgm:spPr/>
    </dgm:pt>
    <dgm:pt modelId="{A054D784-A8ED-4DCC-B9FC-4B62858B6376}" type="pres">
      <dgm:prSet presAssocID="{02BE94E9-F679-4AA6-B7C1-B017A3521C7E}" presName="pictRect" presStyleLbl="node1" presStyleIdx="7" presStyleCnt="8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9ECA231E-43CC-49A0-AB36-153C1F024AB6}" type="pres">
      <dgm:prSet presAssocID="{02BE94E9-F679-4AA6-B7C1-B017A3521C7E}" presName="textRect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B9661B-A270-4202-B6CD-E2BFB639B878}" type="presOf" srcId="{CC6DBC1A-51D8-4434-8C59-AC8BF33B9915}" destId="{7B431EF7-F937-4970-9DC1-9FB14434AFBB}" srcOrd="0" destOrd="0" presId="urn:microsoft.com/office/officeart/2005/8/layout/pList1"/>
    <dgm:cxn modelId="{E25466AE-CECF-4CBA-8DDB-3F498CCADC22}" srcId="{655E4EC1-C1AE-48EF-B85A-831723F210DD}" destId="{175EB914-CF21-4510-8215-477072F17265}" srcOrd="2" destOrd="0" parTransId="{1CCD682E-720A-46A0-B387-AF39DE97398D}" sibTransId="{D3A9C29B-957D-45EF-B118-5123A27AA902}"/>
    <dgm:cxn modelId="{CD9E854E-CE99-4A80-8402-095EF18D2105}" type="presOf" srcId="{655E4EC1-C1AE-48EF-B85A-831723F210DD}" destId="{8C6CECFA-A95C-4B9E-98FA-033A24E7C382}" srcOrd="0" destOrd="0" presId="urn:microsoft.com/office/officeart/2005/8/layout/pList1"/>
    <dgm:cxn modelId="{0F9E00F5-393C-4515-94FD-C809E16C7F1E}" type="presOf" srcId="{F23DAD63-B4AA-4464-9F43-594528EC3B72}" destId="{5D840A19-64FC-4B9D-982B-614F3328506A}" srcOrd="0" destOrd="0" presId="urn:microsoft.com/office/officeart/2005/8/layout/pList1"/>
    <dgm:cxn modelId="{0A940BF8-C11A-4B8D-8892-EAE4FA759B03}" type="presOf" srcId="{C0BB4DCC-A047-42E2-8F77-DD1CE2135EB3}" destId="{3AE2F7A0-B2F4-4C31-9DE0-71E0AFFD40F7}" srcOrd="0" destOrd="0" presId="urn:microsoft.com/office/officeart/2005/8/layout/pList1"/>
    <dgm:cxn modelId="{35AA7050-79F1-4398-8B74-52B173EF4B64}" type="presOf" srcId="{02BE94E9-F679-4AA6-B7C1-B017A3521C7E}" destId="{9ECA231E-43CC-49A0-AB36-153C1F024AB6}" srcOrd="0" destOrd="0" presId="urn:microsoft.com/office/officeart/2005/8/layout/pList1"/>
    <dgm:cxn modelId="{F0E8BF14-826B-4C27-9F6A-0D78F231539F}" type="presOf" srcId="{C33A3A42-41F2-4165-A33F-D72C934E2CFB}" destId="{53CD23FC-1587-42DE-97D7-C1F55B3F6C26}" srcOrd="0" destOrd="0" presId="urn:microsoft.com/office/officeart/2005/8/layout/pList1"/>
    <dgm:cxn modelId="{260DB941-8570-471D-9382-7EB51DC0C2B6}" type="presOf" srcId="{D113DE5A-5AE4-4CE2-873C-37CF9EBE6C91}" destId="{14B34803-BB54-4945-906A-81A200BF3940}" srcOrd="0" destOrd="0" presId="urn:microsoft.com/office/officeart/2005/8/layout/pList1"/>
    <dgm:cxn modelId="{5848832F-7472-4F35-A915-8F54E494B678}" type="presOf" srcId="{BDCBC12D-A45A-48E4-B82D-D0B92DDD6F5B}" destId="{E759F44C-6888-4DAF-A644-B3F8ACF3AFFE}" srcOrd="0" destOrd="0" presId="urn:microsoft.com/office/officeart/2005/8/layout/pList1"/>
    <dgm:cxn modelId="{1D82EC78-AC12-41D1-8708-84D36AB06D6F}" type="presOf" srcId="{2D63007B-50BB-4003-8A07-66177416841D}" destId="{F8C54B63-431F-4DCC-A666-FEB21653DB56}" srcOrd="0" destOrd="0" presId="urn:microsoft.com/office/officeart/2005/8/layout/pList1"/>
    <dgm:cxn modelId="{0CE4E5B7-B3C2-41FB-99BF-B0C5F0C2A179}" srcId="{655E4EC1-C1AE-48EF-B85A-831723F210DD}" destId="{7AE673AE-558E-422F-8773-D158B0F25B30}" srcOrd="3" destOrd="0" parTransId="{440976C2-FEF7-43B5-9DE7-4ACE2E9B1E07}" sibTransId="{CC6DBC1A-51D8-4434-8C59-AC8BF33B9915}"/>
    <dgm:cxn modelId="{1884351F-BAD6-483E-A4E2-4E8D3E0434E6}" type="presOf" srcId="{175EB914-CF21-4510-8215-477072F17265}" destId="{37F2C59C-D37A-49C5-993B-ACC4E7B41E22}" srcOrd="0" destOrd="0" presId="urn:microsoft.com/office/officeart/2005/8/layout/pList1"/>
    <dgm:cxn modelId="{96ED5240-3BE8-43E2-9A58-6A7696821CE9}" srcId="{655E4EC1-C1AE-48EF-B85A-831723F210DD}" destId="{D113DE5A-5AE4-4CE2-873C-37CF9EBE6C91}" srcOrd="0" destOrd="0" parTransId="{389EE9AF-9693-41CF-A023-18D04D6D623E}" sibTransId="{7C8E45A5-D82A-4B14-8316-DAD8FE180A23}"/>
    <dgm:cxn modelId="{9BFE87AD-CD1D-4C59-8B36-255826B13A06}" srcId="{655E4EC1-C1AE-48EF-B85A-831723F210DD}" destId="{C33A3A42-41F2-4165-A33F-D72C934E2CFB}" srcOrd="4" destOrd="0" parTransId="{FB6BC8FA-EB2F-4F1F-A9FE-BDD9D7DC946C}" sibTransId="{C0BB4DCC-A047-42E2-8F77-DD1CE2135EB3}"/>
    <dgm:cxn modelId="{1123F03A-F170-4E16-B0C0-38A7753B9E79}" type="presOf" srcId="{F432D90C-CDF7-4486-B858-B18CC2AA2E42}" destId="{3E453937-0EFD-4A29-BADC-30FAB1F9238C}" srcOrd="0" destOrd="0" presId="urn:microsoft.com/office/officeart/2005/8/layout/pList1"/>
    <dgm:cxn modelId="{280D9DDB-8C0C-4A31-925A-0508762E8049}" type="presOf" srcId="{D3A9C29B-957D-45EF-B118-5123A27AA902}" destId="{4648D4BD-5D08-4506-8901-90C3AA159AD9}" srcOrd="0" destOrd="0" presId="urn:microsoft.com/office/officeart/2005/8/layout/pList1"/>
    <dgm:cxn modelId="{BB891C98-C302-4796-B494-F01AFB73D0AE}" type="presOf" srcId="{786B99C6-AE18-4186-9D59-433CE855F384}" destId="{48032826-B7B9-4150-A755-87C34863A4A8}" srcOrd="0" destOrd="0" presId="urn:microsoft.com/office/officeart/2005/8/layout/pList1"/>
    <dgm:cxn modelId="{62643704-8C75-47D5-8685-B65DA34267D8}" srcId="{655E4EC1-C1AE-48EF-B85A-831723F210DD}" destId="{BDCBC12D-A45A-48E4-B82D-D0B92DDD6F5B}" srcOrd="6" destOrd="0" parTransId="{2B9638A8-B120-4D15-A294-314DDA9D31C6}" sibTransId="{2D63007B-50BB-4003-8A07-66177416841D}"/>
    <dgm:cxn modelId="{9EEB9340-3516-4021-A3C2-B725149F4321}" type="presOf" srcId="{7C8E45A5-D82A-4B14-8316-DAD8FE180A23}" destId="{E57AC329-31E8-46A4-AA13-F151372EB338}" srcOrd="0" destOrd="0" presId="urn:microsoft.com/office/officeart/2005/8/layout/pList1"/>
    <dgm:cxn modelId="{2050BD58-2AA3-41FF-B9C0-BE02EB005D42}" srcId="{655E4EC1-C1AE-48EF-B85A-831723F210DD}" destId="{F432D90C-CDF7-4486-B858-B18CC2AA2E42}" srcOrd="1" destOrd="0" parTransId="{D46C9D06-04C8-4237-B0A6-C58079A46C82}" sibTransId="{786B99C6-AE18-4186-9D59-433CE855F384}"/>
    <dgm:cxn modelId="{37529A0B-82A8-40EE-84BC-98C3B7F26D34}" type="presOf" srcId="{7AE673AE-558E-422F-8773-D158B0F25B30}" destId="{91282ACD-7B48-4049-B82A-054869688C76}" srcOrd="0" destOrd="0" presId="urn:microsoft.com/office/officeart/2005/8/layout/pList1"/>
    <dgm:cxn modelId="{0349623E-E102-45D0-B022-3E3314A4A8E5}" srcId="{655E4EC1-C1AE-48EF-B85A-831723F210DD}" destId="{02BE94E9-F679-4AA6-B7C1-B017A3521C7E}" srcOrd="7" destOrd="0" parTransId="{7FEFC4F6-4F2F-4247-A7D2-412494E77233}" sibTransId="{12E65740-E2DB-4625-BB2F-BDFE26E59EB2}"/>
    <dgm:cxn modelId="{40B8AC4A-9CB8-4EE6-996F-385BB19CBC9F}" srcId="{655E4EC1-C1AE-48EF-B85A-831723F210DD}" destId="{F23DAD63-B4AA-4464-9F43-594528EC3B72}" srcOrd="5" destOrd="0" parTransId="{EA8D1276-65B3-44D8-A22D-248745574528}" sibTransId="{561690A3-EE18-462C-AF23-0CD23B7D8CC8}"/>
    <dgm:cxn modelId="{BD9E287D-5C5B-4DB2-B4D3-E14F4F77C452}" type="presOf" srcId="{561690A3-EE18-462C-AF23-0CD23B7D8CC8}" destId="{4ED40309-F500-4291-9221-9C46217B9B31}" srcOrd="0" destOrd="0" presId="urn:microsoft.com/office/officeart/2005/8/layout/pList1"/>
    <dgm:cxn modelId="{EDD130FC-934B-43F1-BBD8-3D070AA6E2AD}" type="presParOf" srcId="{8C6CECFA-A95C-4B9E-98FA-033A24E7C382}" destId="{7E6761E2-F578-4B53-8B24-79887F4E2BA7}" srcOrd="0" destOrd="0" presId="urn:microsoft.com/office/officeart/2005/8/layout/pList1"/>
    <dgm:cxn modelId="{42DBCF10-02BD-491E-908B-130B257DBCCC}" type="presParOf" srcId="{7E6761E2-F578-4B53-8B24-79887F4E2BA7}" destId="{D6910818-47D4-4634-A6A7-446390971CEB}" srcOrd="0" destOrd="0" presId="urn:microsoft.com/office/officeart/2005/8/layout/pList1"/>
    <dgm:cxn modelId="{A1B557C2-DA96-4F8F-AEB9-09C4E254DA7D}" type="presParOf" srcId="{7E6761E2-F578-4B53-8B24-79887F4E2BA7}" destId="{14B34803-BB54-4945-906A-81A200BF3940}" srcOrd="1" destOrd="0" presId="urn:microsoft.com/office/officeart/2005/8/layout/pList1"/>
    <dgm:cxn modelId="{D9AC8776-89EE-426A-8DE1-6780E4D3087C}" type="presParOf" srcId="{8C6CECFA-A95C-4B9E-98FA-033A24E7C382}" destId="{E57AC329-31E8-46A4-AA13-F151372EB338}" srcOrd="1" destOrd="0" presId="urn:microsoft.com/office/officeart/2005/8/layout/pList1"/>
    <dgm:cxn modelId="{E9559C5C-5E12-4A3F-8E30-E54C3017651E}" type="presParOf" srcId="{8C6CECFA-A95C-4B9E-98FA-033A24E7C382}" destId="{13D8D792-DEC4-42C5-A6B8-6691E688A01F}" srcOrd="2" destOrd="0" presId="urn:microsoft.com/office/officeart/2005/8/layout/pList1"/>
    <dgm:cxn modelId="{EE2F8035-9522-4F35-A4B1-52D182F1B809}" type="presParOf" srcId="{13D8D792-DEC4-42C5-A6B8-6691E688A01F}" destId="{46D1F9F4-7CD9-49F4-B4B0-0A03B801F5C9}" srcOrd="0" destOrd="0" presId="urn:microsoft.com/office/officeart/2005/8/layout/pList1"/>
    <dgm:cxn modelId="{230B477A-9040-4EE1-868D-1435DE157EC7}" type="presParOf" srcId="{13D8D792-DEC4-42C5-A6B8-6691E688A01F}" destId="{3E453937-0EFD-4A29-BADC-30FAB1F9238C}" srcOrd="1" destOrd="0" presId="urn:microsoft.com/office/officeart/2005/8/layout/pList1"/>
    <dgm:cxn modelId="{8980F317-630B-4F4B-8883-6BDB1CABEAAE}" type="presParOf" srcId="{8C6CECFA-A95C-4B9E-98FA-033A24E7C382}" destId="{48032826-B7B9-4150-A755-87C34863A4A8}" srcOrd="3" destOrd="0" presId="urn:microsoft.com/office/officeart/2005/8/layout/pList1"/>
    <dgm:cxn modelId="{FF637F56-9499-40EB-8EDC-DB884E867C09}" type="presParOf" srcId="{8C6CECFA-A95C-4B9E-98FA-033A24E7C382}" destId="{C2AC2620-466E-400D-B66F-241B1BE65B4B}" srcOrd="4" destOrd="0" presId="urn:microsoft.com/office/officeart/2005/8/layout/pList1"/>
    <dgm:cxn modelId="{EF749A33-10D9-47F6-9688-98565AC6C553}" type="presParOf" srcId="{C2AC2620-466E-400D-B66F-241B1BE65B4B}" destId="{D14FE45A-3ABE-4838-93EB-66E62B06CD42}" srcOrd="0" destOrd="0" presId="urn:microsoft.com/office/officeart/2005/8/layout/pList1"/>
    <dgm:cxn modelId="{C88F88C8-D228-41CD-9C65-1CE6C624A110}" type="presParOf" srcId="{C2AC2620-466E-400D-B66F-241B1BE65B4B}" destId="{37F2C59C-D37A-49C5-993B-ACC4E7B41E22}" srcOrd="1" destOrd="0" presId="urn:microsoft.com/office/officeart/2005/8/layout/pList1"/>
    <dgm:cxn modelId="{6CDAADD5-5198-4059-99FA-1814E1F197BC}" type="presParOf" srcId="{8C6CECFA-A95C-4B9E-98FA-033A24E7C382}" destId="{4648D4BD-5D08-4506-8901-90C3AA159AD9}" srcOrd="5" destOrd="0" presId="urn:microsoft.com/office/officeart/2005/8/layout/pList1"/>
    <dgm:cxn modelId="{30AABA92-585C-40F3-A989-F37DCDFB2316}" type="presParOf" srcId="{8C6CECFA-A95C-4B9E-98FA-033A24E7C382}" destId="{C611BF9C-6BAC-4597-BB6A-A00645E45A06}" srcOrd="6" destOrd="0" presId="urn:microsoft.com/office/officeart/2005/8/layout/pList1"/>
    <dgm:cxn modelId="{390D9C64-08DD-4463-9958-0848F244D4DD}" type="presParOf" srcId="{C611BF9C-6BAC-4597-BB6A-A00645E45A06}" destId="{2D4B6343-87D3-4A78-8AAB-1B88D328CB5A}" srcOrd="0" destOrd="0" presId="urn:microsoft.com/office/officeart/2005/8/layout/pList1"/>
    <dgm:cxn modelId="{23F8A70B-B0FD-4EE1-9A0D-78E186ECB8B5}" type="presParOf" srcId="{C611BF9C-6BAC-4597-BB6A-A00645E45A06}" destId="{91282ACD-7B48-4049-B82A-054869688C76}" srcOrd="1" destOrd="0" presId="urn:microsoft.com/office/officeart/2005/8/layout/pList1"/>
    <dgm:cxn modelId="{9BB21422-1D22-4002-9F6E-7FD1E0B5FF07}" type="presParOf" srcId="{8C6CECFA-A95C-4B9E-98FA-033A24E7C382}" destId="{7B431EF7-F937-4970-9DC1-9FB14434AFBB}" srcOrd="7" destOrd="0" presId="urn:microsoft.com/office/officeart/2005/8/layout/pList1"/>
    <dgm:cxn modelId="{DC433662-8638-441C-903B-5B03CBA57951}" type="presParOf" srcId="{8C6CECFA-A95C-4B9E-98FA-033A24E7C382}" destId="{BC8DF398-5925-4145-B181-F6BDC3F624EC}" srcOrd="8" destOrd="0" presId="urn:microsoft.com/office/officeart/2005/8/layout/pList1"/>
    <dgm:cxn modelId="{64F23961-BE8F-4596-B931-FA1D511BE68A}" type="presParOf" srcId="{BC8DF398-5925-4145-B181-F6BDC3F624EC}" destId="{F87964CE-DAA7-4045-AB7A-13260701A9B2}" srcOrd="0" destOrd="0" presId="urn:microsoft.com/office/officeart/2005/8/layout/pList1"/>
    <dgm:cxn modelId="{E415B8D5-9188-461C-A607-C62786DE82A4}" type="presParOf" srcId="{BC8DF398-5925-4145-B181-F6BDC3F624EC}" destId="{53CD23FC-1587-42DE-97D7-C1F55B3F6C26}" srcOrd="1" destOrd="0" presId="urn:microsoft.com/office/officeart/2005/8/layout/pList1"/>
    <dgm:cxn modelId="{2598260C-0816-4E99-9C32-1142115CC562}" type="presParOf" srcId="{8C6CECFA-A95C-4B9E-98FA-033A24E7C382}" destId="{3AE2F7A0-B2F4-4C31-9DE0-71E0AFFD40F7}" srcOrd="9" destOrd="0" presId="urn:microsoft.com/office/officeart/2005/8/layout/pList1"/>
    <dgm:cxn modelId="{D731B5B0-C8E0-47F1-A57A-29CF79BE36B5}" type="presParOf" srcId="{8C6CECFA-A95C-4B9E-98FA-033A24E7C382}" destId="{64F268EA-FE29-4FBD-A526-F58FB23F2468}" srcOrd="10" destOrd="0" presId="urn:microsoft.com/office/officeart/2005/8/layout/pList1"/>
    <dgm:cxn modelId="{AA752870-5E56-4F2E-A14D-C1763F85A77C}" type="presParOf" srcId="{64F268EA-FE29-4FBD-A526-F58FB23F2468}" destId="{36E32662-2243-4217-AE0B-6251BDD68193}" srcOrd="0" destOrd="0" presId="urn:microsoft.com/office/officeart/2005/8/layout/pList1"/>
    <dgm:cxn modelId="{85DA1B56-DF6F-4737-98CE-ACACA1545881}" type="presParOf" srcId="{64F268EA-FE29-4FBD-A526-F58FB23F2468}" destId="{5D840A19-64FC-4B9D-982B-614F3328506A}" srcOrd="1" destOrd="0" presId="urn:microsoft.com/office/officeart/2005/8/layout/pList1"/>
    <dgm:cxn modelId="{ACD4C28B-6AE4-41AB-AB93-9ED23F064F1E}" type="presParOf" srcId="{8C6CECFA-A95C-4B9E-98FA-033A24E7C382}" destId="{4ED40309-F500-4291-9221-9C46217B9B31}" srcOrd="11" destOrd="0" presId="urn:microsoft.com/office/officeart/2005/8/layout/pList1"/>
    <dgm:cxn modelId="{F8604BA3-F59B-4263-8B1B-44D4CD075096}" type="presParOf" srcId="{8C6CECFA-A95C-4B9E-98FA-033A24E7C382}" destId="{0AE362F9-88CA-4AF8-9AD0-97DE1A1775EF}" srcOrd="12" destOrd="0" presId="urn:microsoft.com/office/officeart/2005/8/layout/pList1"/>
    <dgm:cxn modelId="{306220A3-1CDB-414A-9CA7-1CA010F4E80C}" type="presParOf" srcId="{0AE362F9-88CA-4AF8-9AD0-97DE1A1775EF}" destId="{7E294A44-9277-47C1-9C3D-26FDC1924CED}" srcOrd="0" destOrd="0" presId="urn:microsoft.com/office/officeart/2005/8/layout/pList1"/>
    <dgm:cxn modelId="{5EA09F9F-F7FE-438E-901B-AF2EE422D616}" type="presParOf" srcId="{0AE362F9-88CA-4AF8-9AD0-97DE1A1775EF}" destId="{E759F44C-6888-4DAF-A644-B3F8ACF3AFFE}" srcOrd="1" destOrd="0" presId="urn:microsoft.com/office/officeart/2005/8/layout/pList1"/>
    <dgm:cxn modelId="{2F42A1EC-2469-4D5B-800E-01E9CA55B984}" type="presParOf" srcId="{8C6CECFA-A95C-4B9E-98FA-033A24E7C382}" destId="{F8C54B63-431F-4DCC-A666-FEB21653DB56}" srcOrd="13" destOrd="0" presId="urn:microsoft.com/office/officeart/2005/8/layout/pList1"/>
    <dgm:cxn modelId="{7E8364A3-35A6-4011-9B37-8F300A1DE29C}" type="presParOf" srcId="{8C6CECFA-A95C-4B9E-98FA-033A24E7C382}" destId="{0A602998-388D-4429-9117-56C917B5AFFE}" srcOrd="14" destOrd="0" presId="urn:microsoft.com/office/officeart/2005/8/layout/pList1"/>
    <dgm:cxn modelId="{E969D283-1F2B-4121-92F1-3926F2EF9B59}" type="presParOf" srcId="{0A602998-388D-4429-9117-56C917B5AFFE}" destId="{A054D784-A8ED-4DCC-B9FC-4B62858B6376}" srcOrd="0" destOrd="0" presId="urn:microsoft.com/office/officeart/2005/8/layout/pList1"/>
    <dgm:cxn modelId="{9FEAF04D-631A-4B1D-9FFC-BB2678F5BF5E}" type="presParOf" srcId="{0A602998-388D-4429-9117-56C917B5AFFE}" destId="{9ECA231E-43CC-49A0-AB36-153C1F024AB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55E4EC1-C1AE-48EF-B85A-831723F210D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13DE5A-5AE4-4CE2-873C-37CF9EBE6C91}">
      <dgm:prSet phldrT="[Текст]"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BREAD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(хлеб)</a:t>
          </a:r>
          <a:endParaRPr lang="ru-RU" sz="1800" b="0" dirty="0">
            <a:solidFill>
              <a:schemeClr val="bg2">
                <a:lumMod val="50000"/>
              </a:schemeClr>
            </a:solidFill>
          </a:endParaRPr>
        </a:p>
      </dgm:t>
    </dgm:pt>
    <dgm:pt modelId="{389EE9AF-9693-41CF-A023-18D04D6D623E}" type="parTrans" cxnId="{96ED5240-3BE8-43E2-9A58-6A7696821CE9}">
      <dgm:prSet/>
      <dgm:spPr/>
      <dgm:t>
        <a:bodyPr/>
        <a:lstStyle/>
        <a:p>
          <a:endParaRPr lang="ru-RU"/>
        </a:p>
      </dgm:t>
    </dgm:pt>
    <dgm:pt modelId="{7C8E45A5-D82A-4B14-8316-DAD8FE180A23}" type="sibTrans" cxnId="{96ED5240-3BE8-43E2-9A58-6A7696821CE9}">
      <dgm:prSet/>
      <dgm:spPr/>
      <dgm:t>
        <a:bodyPr/>
        <a:lstStyle/>
        <a:p>
          <a:endParaRPr lang="ru-RU"/>
        </a:p>
      </dgm:t>
    </dgm:pt>
    <dgm:pt modelId="{F432D90C-CDF7-4486-B858-B18CC2AA2E42}">
      <dgm:prSet phldrT="[Текст]"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OLIVE OIL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600" b="0" dirty="0" smtClean="0">
              <a:solidFill>
                <a:schemeClr val="bg2">
                  <a:lumMod val="50000"/>
                </a:schemeClr>
              </a:solidFill>
            </a:rPr>
            <a:t>(оливковое масло)</a:t>
          </a:r>
          <a:endParaRPr lang="ru-RU" sz="1700" b="0" dirty="0">
            <a:solidFill>
              <a:schemeClr val="bg2">
                <a:lumMod val="50000"/>
              </a:schemeClr>
            </a:solidFill>
          </a:endParaRPr>
        </a:p>
      </dgm:t>
    </dgm:pt>
    <dgm:pt modelId="{D46C9D06-04C8-4237-B0A6-C58079A46C82}" type="parTrans" cxnId="{2050BD58-2AA3-41FF-B9C0-BE02EB005D42}">
      <dgm:prSet/>
      <dgm:spPr/>
      <dgm:t>
        <a:bodyPr/>
        <a:lstStyle/>
        <a:p>
          <a:endParaRPr lang="ru-RU"/>
        </a:p>
      </dgm:t>
    </dgm:pt>
    <dgm:pt modelId="{786B99C6-AE18-4186-9D59-433CE855F384}" type="sibTrans" cxnId="{2050BD58-2AA3-41FF-B9C0-BE02EB005D42}">
      <dgm:prSet/>
      <dgm:spPr/>
      <dgm:t>
        <a:bodyPr/>
        <a:lstStyle/>
        <a:p>
          <a:endParaRPr lang="ru-RU"/>
        </a:p>
      </dgm:t>
    </dgm:pt>
    <dgm:pt modelId="{175EB914-CF21-4510-8215-477072F17265}">
      <dgm:prSet phldrT="[Текст]"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SUGAR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(сахар)</a:t>
          </a:r>
          <a:endParaRPr lang="ru-RU" sz="1700" b="0" dirty="0">
            <a:solidFill>
              <a:schemeClr val="bg2">
                <a:lumMod val="50000"/>
              </a:schemeClr>
            </a:solidFill>
          </a:endParaRPr>
        </a:p>
      </dgm:t>
    </dgm:pt>
    <dgm:pt modelId="{1CCD682E-720A-46A0-B387-AF39DE97398D}" type="parTrans" cxnId="{E25466AE-CECF-4CBA-8DDB-3F498CCADC22}">
      <dgm:prSet/>
      <dgm:spPr/>
      <dgm:t>
        <a:bodyPr/>
        <a:lstStyle/>
        <a:p>
          <a:endParaRPr lang="ru-RU"/>
        </a:p>
      </dgm:t>
    </dgm:pt>
    <dgm:pt modelId="{D3A9C29B-957D-45EF-B118-5123A27AA902}" type="sibTrans" cxnId="{E25466AE-CECF-4CBA-8DDB-3F498CCADC22}">
      <dgm:prSet/>
      <dgm:spPr/>
      <dgm:t>
        <a:bodyPr/>
        <a:lstStyle/>
        <a:p>
          <a:endParaRPr lang="ru-RU"/>
        </a:p>
      </dgm:t>
    </dgm:pt>
    <dgm:pt modelId="{7AE673AE-558E-422F-8773-D158B0F25B30}">
      <dgm:prSet phldrT="[Текст]"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SAUSAGES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2000" b="0" dirty="0" smtClean="0">
              <a:solidFill>
                <a:schemeClr val="bg2">
                  <a:lumMod val="50000"/>
                </a:schemeClr>
              </a:solidFill>
            </a:rPr>
            <a:t>(сосиски)</a:t>
          </a:r>
          <a:endParaRPr lang="ru-RU" sz="1700" b="0" dirty="0">
            <a:solidFill>
              <a:schemeClr val="bg2">
                <a:lumMod val="50000"/>
              </a:schemeClr>
            </a:solidFill>
          </a:endParaRPr>
        </a:p>
      </dgm:t>
    </dgm:pt>
    <dgm:pt modelId="{440976C2-FEF7-43B5-9DE7-4ACE2E9B1E07}" type="parTrans" cxnId="{0CE4E5B7-B3C2-41FB-99BF-B0C5F0C2A179}">
      <dgm:prSet/>
      <dgm:spPr/>
      <dgm:t>
        <a:bodyPr/>
        <a:lstStyle/>
        <a:p>
          <a:endParaRPr lang="ru-RU"/>
        </a:p>
      </dgm:t>
    </dgm:pt>
    <dgm:pt modelId="{CC6DBC1A-51D8-4434-8C59-AC8BF33B9915}" type="sibTrans" cxnId="{0CE4E5B7-B3C2-41FB-99BF-B0C5F0C2A179}">
      <dgm:prSet/>
      <dgm:spPr/>
      <dgm:t>
        <a:bodyPr/>
        <a:lstStyle/>
        <a:p>
          <a:endParaRPr lang="ru-RU"/>
        </a:p>
      </dgm:t>
    </dgm:pt>
    <dgm:pt modelId="{C33A3A42-41F2-4165-A33F-D72C934E2CFB}">
      <dgm:prSet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RICE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(рис)</a:t>
          </a:r>
          <a:endParaRPr lang="ru-RU" sz="1600" b="0" dirty="0">
            <a:solidFill>
              <a:schemeClr val="bg2">
                <a:lumMod val="50000"/>
              </a:schemeClr>
            </a:solidFill>
          </a:endParaRPr>
        </a:p>
      </dgm:t>
    </dgm:pt>
    <dgm:pt modelId="{FB6BC8FA-EB2F-4F1F-A9FE-BDD9D7DC946C}" type="parTrans" cxnId="{9BFE87AD-CD1D-4C59-8B36-255826B13A06}">
      <dgm:prSet/>
      <dgm:spPr/>
      <dgm:t>
        <a:bodyPr/>
        <a:lstStyle/>
        <a:p>
          <a:endParaRPr lang="ru-RU"/>
        </a:p>
      </dgm:t>
    </dgm:pt>
    <dgm:pt modelId="{C0BB4DCC-A047-42E2-8F77-DD1CE2135EB3}" type="sibTrans" cxnId="{9BFE87AD-CD1D-4C59-8B36-255826B13A06}">
      <dgm:prSet/>
      <dgm:spPr/>
      <dgm:t>
        <a:bodyPr/>
        <a:lstStyle/>
        <a:p>
          <a:endParaRPr lang="ru-RU"/>
        </a:p>
      </dgm:t>
    </dgm:pt>
    <dgm:pt modelId="{F23DAD63-B4AA-4464-9F43-594528EC3B72}">
      <dgm:prSet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CAKE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(торт)</a:t>
          </a:r>
          <a:endParaRPr lang="ru-RU" sz="1600" b="0" dirty="0">
            <a:solidFill>
              <a:schemeClr val="bg2">
                <a:lumMod val="50000"/>
              </a:schemeClr>
            </a:solidFill>
          </a:endParaRPr>
        </a:p>
      </dgm:t>
    </dgm:pt>
    <dgm:pt modelId="{EA8D1276-65B3-44D8-A22D-248745574528}" type="parTrans" cxnId="{40B8AC4A-9CB8-4EE6-996F-385BB19CBC9F}">
      <dgm:prSet/>
      <dgm:spPr/>
      <dgm:t>
        <a:bodyPr/>
        <a:lstStyle/>
        <a:p>
          <a:endParaRPr lang="ru-RU"/>
        </a:p>
      </dgm:t>
    </dgm:pt>
    <dgm:pt modelId="{561690A3-EE18-462C-AF23-0CD23B7D8CC8}" type="sibTrans" cxnId="{40B8AC4A-9CB8-4EE6-996F-385BB19CBC9F}">
      <dgm:prSet/>
      <dgm:spPr/>
      <dgm:t>
        <a:bodyPr/>
        <a:lstStyle/>
        <a:p>
          <a:endParaRPr lang="ru-RU"/>
        </a:p>
      </dgm:t>
    </dgm:pt>
    <dgm:pt modelId="{BDCBC12D-A45A-48E4-B82D-D0B92DDD6F5B}">
      <dgm:prSet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PIZZA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(пицца)</a:t>
          </a:r>
          <a:endParaRPr lang="ru-RU" sz="1400" b="0" dirty="0">
            <a:solidFill>
              <a:schemeClr val="bg2">
                <a:lumMod val="50000"/>
              </a:schemeClr>
            </a:solidFill>
          </a:endParaRPr>
        </a:p>
      </dgm:t>
    </dgm:pt>
    <dgm:pt modelId="{2B9638A8-B120-4D15-A294-314DDA9D31C6}" type="parTrans" cxnId="{62643704-8C75-47D5-8685-B65DA34267D8}">
      <dgm:prSet/>
      <dgm:spPr/>
      <dgm:t>
        <a:bodyPr/>
        <a:lstStyle/>
        <a:p>
          <a:endParaRPr lang="ru-RU"/>
        </a:p>
      </dgm:t>
    </dgm:pt>
    <dgm:pt modelId="{2D63007B-50BB-4003-8A07-66177416841D}" type="sibTrans" cxnId="{62643704-8C75-47D5-8685-B65DA34267D8}">
      <dgm:prSet/>
      <dgm:spPr/>
      <dgm:t>
        <a:bodyPr/>
        <a:lstStyle/>
        <a:p>
          <a:endParaRPr lang="ru-RU"/>
        </a:p>
      </dgm:t>
    </dgm:pt>
    <dgm:pt modelId="{02BE94E9-F679-4AA6-B7C1-B017A3521C7E}">
      <dgm:prSet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SANDWICH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(бутерброд)</a:t>
          </a:r>
          <a:endParaRPr lang="ru-RU" sz="2000" b="0" dirty="0">
            <a:solidFill>
              <a:schemeClr val="bg2">
                <a:lumMod val="50000"/>
              </a:schemeClr>
            </a:solidFill>
          </a:endParaRPr>
        </a:p>
      </dgm:t>
    </dgm:pt>
    <dgm:pt modelId="{7FEFC4F6-4F2F-4247-A7D2-412494E77233}" type="parTrans" cxnId="{0349623E-E102-45D0-B022-3E3314A4A8E5}">
      <dgm:prSet/>
      <dgm:spPr/>
      <dgm:t>
        <a:bodyPr/>
        <a:lstStyle/>
        <a:p>
          <a:endParaRPr lang="ru-RU"/>
        </a:p>
      </dgm:t>
    </dgm:pt>
    <dgm:pt modelId="{12E65740-E2DB-4625-BB2F-BDFE26E59EB2}" type="sibTrans" cxnId="{0349623E-E102-45D0-B022-3E3314A4A8E5}">
      <dgm:prSet/>
      <dgm:spPr/>
      <dgm:t>
        <a:bodyPr/>
        <a:lstStyle/>
        <a:p>
          <a:endParaRPr lang="ru-RU"/>
        </a:p>
      </dgm:t>
    </dgm:pt>
    <dgm:pt modelId="{8C6CECFA-A95C-4B9E-98FA-033A24E7C382}" type="pres">
      <dgm:prSet presAssocID="{655E4EC1-C1AE-48EF-B85A-831723F210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6761E2-F578-4B53-8B24-79887F4E2BA7}" type="pres">
      <dgm:prSet presAssocID="{D113DE5A-5AE4-4CE2-873C-37CF9EBE6C91}" presName="compNode" presStyleCnt="0"/>
      <dgm:spPr/>
    </dgm:pt>
    <dgm:pt modelId="{D6910818-47D4-4634-A6A7-446390971CEB}" type="pres">
      <dgm:prSet presAssocID="{D113DE5A-5AE4-4CE2-873C-37CF9EBE6C91}" presName="pictRect" presStyleLbl="node1" presStyleIdx="0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4B34803-BB54-4945-906A-81A200BF3940}" type="pres">
      <dgm:prSet presAssocID="{D113DE5A-5AE4-4CE2-873C-37CF9EBE6C91}" presName="textRect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7AC329-31E8-46A4-AA13-F151372EB338}" type="pres">
      <dgm:prSet presAssocID="{7C8E45A5-D82A-4B14-8316-DAD8FE180A2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3D8D792-DEC4-42C5-A6B8-6691E688A01F}" type="pres">
      <dgm:prSet presAssocID="{F432D90C-CDF7-4486-B858-B18CC2AA2E42}" presName="compNode" presStyleCnt="0"/>
      <dgm:spPr/>
    </dgm:pt>
    <dgm:pt modelId="{46D1F9F4-7CD9-49F4-B4B0-0A03B801F5C9}" type="pres">
      <dgm:prSet presAssocID="{F432D90C-CDF7-4486-B858-B18CC2AA2E42}" presName="pictRect" presStyleLbl="node1" presStyleIdx="1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E453937-0EFD-4A29-BADC-30FAB1F9238C}" type="pres">
      <dgm:prSet presAssocID="{F432D90C-CDF7-4486-B858-B18CC2AA2E42}" presName="textRect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032826-B7B9-4150-A755-87C34863A4A8}" type="pres">
      <dgm:prSet presAssocID="{786B99C6-AE18-4186-9D59-433CE855F38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AC2620-466E-400D-B66F-241B1BE65B4B}" type="pres">
      <dgm:prSet presAssocID="{175EB914-CF21-4510-8215-477072F17265}" presName="compNode" presStyleCnt="0"/>
      <dgm:spPr/>
    </dgm:pt>
    <dgm:pt modelId="{D14FE45A-3ABE-4838-93EB-66E62B06CD42}" type="pres">
      <dgm:prSet presAssocID="{175EB914-CF21-4510-8215-477072F17265}" presName="pictRect" presStyleLbl="node1" presStyleIdx="2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7F2C59C-D37A-49C5-993B-ACC4E7B41E22}" type="pres">
      <dgm:prSet presAssocID="{175EB914-CF21-4510-8215-477072F17265}" presName="textRect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48D4BD-5D08-4506-8901-90C3AA159AD9}" type="pres">
      <dgm:prSet presAssocID="{D3A9C29B-957D-45EF-B118-5123A27AA90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611BF9C-6BAC-4597-BB6A-A00645E45A06}" type="pres">
      <dgm:prSet presAssocID="{7AE673AE-558E-422F-8773-D158B0F25B30}" presName="compNode" presStyleCnt="0"/>
      <dgm:spPr/>
    </dgm:pt>
    <dgm:pt modelId="{2D4B6343-87D3-4A78-8AAB-1B88D328CB5A}" type="pres">
      <dgm:prSet presAssocID="{7AE673AE-558E-422F-8773-D158B0F25B30}" presName="pictRect" presStyleLbl="nod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1282ACD-7B48-4049-B82A-054869688C76}" type="pres">
      <dgm:prSet presAssocID="{7AE673AE-558E-422F-8773-D158B0F25B30}" presName="textRect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431EF7-F937-4970-9DC1-9FB14434AFBB}" type="pres">
      <dgm:prSet presAssocID="{CC6DBC1A-51D8-4434-8C59-AC8BF33B991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C8DF398-5925-4145-B181-F6BDC3F624EC}" type="pres">
      <dgm:prSet presAssocID="{C33A3A42-41F2-4165-A33F-D72C934E2CFB}" presName="compNode" presStyleCnt="0"/>
      <dgm:spPr/>
    </dgm:pt>
    <dgm:pt modelId="{F87964CE-DAA7-4045-AB7A-13260701A9B2}" type="pres">
      <dgm:prSet presAssocID="{C33A3A42-41F2-4165-A33F-D72C934E2CFB}" presName="pictRect" presStyleLbl="nod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53CD23FC-1587-42DE-97D7-C1F55B3F6C26}" type="pres">
      <dgm:prSet presAssocID="{C33A3A42-41F2-4165-A33F-D72C934E2CFB}" presName="textRect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E2F7A0-B2F4-4C31-9DE0-71E0AFFD40F7}" type="pres">
      <dgm:prSet presAssocID="{C0BB4DCC-A047-42E2-8F77-DD1CE2135EB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4F268EA-FE29-4FBD-A526-F58FB23F2468}" type="pres">
      <dgm:prSet presAssocID="{F23DAD63-B4AA-4464-9F43-594528EC3B72}" presName="compNode" presStyleCnt="0"/>
      <dgm:spPr/>
    </dgm:pt>
    <dgm:pt modelId="{36E32662-2243-4217-AE0B-6251BDD68193}" type="pres">
      <dgm:prSet presAssocID="{F23DAD63-B4AA-4464-9F43-594528EC3B72}" presName="pictRect" presStyleLbl="nod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D840A19-64FC-4B9D-982B-614F3328506A}" type="pres">
      <dgm:prSet presAssocID="{F23DAD63-B4AA-4464-9F43-594528EC3B72}" presName="textRect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40309-F500-4291-9221-9C46217B9B31}" type="pres">
      <dgm:prSet presAssocID="{561690A3-EE18-462C-AF23-0CD23B7D8CC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AE362F9-88CA-4AF8-9AD0-97DE1A1775EF}" type="pres">
      <dgm:prSet presAssocID="{BDCBC12D-A45A-48E4-B82D-D0B92DDD6F5B}" presName="compNode" presStyleCnt="0"/>
      <dgm:spPr/>
    </dgm:pt>
    <dgm:pt modelId="{7E294A44-9277-47C1-9C3D-26FDC1924CED}" type="pres">
      <dgm:prSet presAssocID="{BDCBC12D-A45A-48E4-B82D-D0B92DDD6F5B}" presName="pictRect" presStyleLbl="node1" presStyleIdx="6" presStyleCnt="8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759F44C-6888-4DAF-A644-B3F8ACF3AFFE}" type="pres">
      <dgm:prSet presAssocID="{BDCBC12D-A45A-48E4-B82D-D0B92DDD6F5B}" presName="textRect" presStyleLbl="revTx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54B63-431F-4DCC-A666-FEB21653DB56}" type="pres">
      <dgm:prSet presAssocID="{2D63007B-50BB-4003-8A07-66177416841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A602998-388D-4429-9117-56C917B5AFFE}" type="pres">
      <dgm:prSet presAssocID="{02BE94E9-F679-4AA6-B7C1-B017A3521C7E}" presName="compNode" presStyleCnt="0"/>
      <dgm:spPr/>
    </dgm:pt>
    <dgm:pt modelId="{A054D784-A8ED-4DCC-B9FC-4B62858B6376}" type="pres">
      <dgm:prSet presAssocID="{02BE94E9-F679-4AA6-B7C1-B017A3521C7E}" presName="pictRect" presStyleLbl="node1" presStyleIdx="7" presStyleCnt="8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ECA231E-43CC-49A0-AB36-153C1F024AB6}" type="pres">
      <dgm:prSet presAssocID="{02BE94E9-F679-4AA6-B7C1-B017A3521C7E}" presName="textRect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17FD49-BAD2-4CB8-9F15-3E77911FBC53}" type="presOf" srcId="{CC6DBC1A-51D8-4434-8C59-AC8BF33B9915}" destId="{7B431EF7-F937-4970-9DC1-9FB14434AFBB}" srcOrd="0" destOrd="0" presId="urn:microsoft.com/office/officeart/2005/8/layout/pList1"/>
    <dgm:cxn modelId="{81B0E7EA-5D79-42A0-98F1-5AC3CE1C574D}" type="presOf" srcId="{D3A9C29B-957D-45EF-B118-5123A27AA902}" destId="{4648D4BD-5D08-4506-8901-90C3AA159AD9}" srcOrd="0" destOrd="0" presId="urn:microsoft.com/office/officeart/2005/8/layout/pList1"/>
    <dgm:cxn modelId="{E25466AE-CECF-4CBA-8DDB-3F498CCADC22}" srcId="{655E4EC1-C1AE-48EF-B85A-831723F210DD}" destId="{175EB914-CF21-4510-8215-477072F17265}" srcOrd="2" destOrd="0" parTransId="{1CCD682E-720A-46A0-B387-AF39DE97398D}" sibTransId="{D3A9C29B-957D-45EF-B118-5123A27AA902}"/>
    <dgm:cxn modelId="{13F5D473-0AF4-4F2F-AA7F-760847B9A6BB}" type="presOf" srcId="{F432D90C-CDF7-4486-B858-B18CC2AA2E42}" destId="{3E453937-0EFD-4A29-BADC-30FAB1F9238C}" srcOrd="0" destOrd="0" presId="urn:microsoft.com/office/officeart/2005/8/layout/pList1"/>
    <dgm:cxn modelId="{D9ADE9CF-2901-4D83-83C2-3B12BE0CA47C}" type="presOf" srcId="{D113DE5A-5AE4-4CE2-873C-37CF9EBE6C91}" destId="{14B34803-BB54-4945-906A-81A200BF3940}" srcOrd="0" destOrd="0" presId="urn:microsoft.com/office/officeart/2005/8/layout/pList1"/>
    <dgm:cxn modelId="{48A4EC5C-4DFD-404B-8B1F-14F3DC9BC9AD}" type="presOf" srcId="{561690A3-EE18-462C-AF23-0CD23B7D8CC8}" destId="{4ED40309-F500-4291-9221-9C46217B9B31}" srcOrd="0" destOrd="0" presId="urn:microsoft.com/office/officeart/2005/8/layout/pList1"/>
    <dgm:cxn modelId="{4D4ED259-BB3D-42E0-8163-D0B63E076CC2}" type="presOf" srcId="{2D63007B-50BB-4003-8A07-66177416841D}" destId="{F8C54B63-431F-4DCC-A666-FEB21653DB56}" srcOrd="0" destOrd="0" presId="urn:microsoft.com/office/officeart/2005/8/layout/pList1"/>
    <dgm:cxn modelId="{F22FDCCB-8AC2-4E5E-B3FB-DC6C7F27CB9D}" type="presOf" srcId="{7AE673AE-558E-422F-8773-D158B0F25B30}" destId="{91282ACD-7B48-4049-B82A-054869688C76}" srcOrd="0" destOrd="0" presId="urn:microsoft.com/office/officeart/2005/8/layout/pList1"/>
    <dgm:cxn modelId="{C66E7FB0-595F-4777-80EB-EF799A6FADFE}" type="presOf" srcId="{C33A3A42-41F2-4165-A33F-D72C934E2CFB}" destId="{53CD23FC-1587-42DE-97D7-C1F55B3F6C26}" srcOrd="0" destOrd="0" presId="urn:microsoft.com/office/officeart/2005/8/layout/pList1"/>
    <dgm:cxn modelId="{2DB73BE7-294D-4881-B88C-0EFD6CEA67F0}" type="presOf" srcId="{786B99C6-AE18-4186-9D59-433CE855F384}" destId="{48032826-B7B9-4150-A755-87C34863A4A8}" srcOrd="0" destOrd="0" presId="urn:microsoft.com/office/officeart/2005/8/layout/pList1"/>
    <dgm:cxn modelId="{9397372B-4DBE-43C7-9B58-37EDAFD5AB17}" type="presOf" srcId="{655E4EC1-C1AE-48EF-B85A-831723F210DD}" destId="{8C6CECFA-A95C-4B9E-98FA-033A24E7C382}" srcOrd="0" destOrd="0" presId="urn:microsoft.com/office/officeart/2005/8/layout/pList1"/>
    <dgm:cxn modelId="{1D3FCB0E-6B4A-4BB3-817B-CFD6AEE37CDF}" type="presOf" srcId="{02BE94E9-F679-4AA6-B7C1-B017A3521C7E}" destId="{9ECA231E-43CC-49A0-AB36-153C1F024AB6}" srcOrd="0" destOrd="0" presId="urn:microsoft.com/office/officeart/2005/8/layout/pList1"/>
    <dgm:cxn modelId="{7CE4DBEA-0B67-4A55-9CFC-D14ABCFA4D1E}" type="presOf" srcId="{F23DAD63-B4AA-4464-9F43-594528EC3B72}" destId="{5D840A19-64FC-4B9D-982B-614F3328506A}" srcOrd="0" destOrd="0" presId="urn:microsoft.com/office/officeart/2005/8/layout/pList1"/>
    <dgm:cxn modelId="{E26531B9-0AD3-404E-A6F8-D75CB2E32845}" type="presOf" srcId="{C0BB4DCC-A047-42E2-8F77-DD1CE2135EB3}" destId="{3AE2F7A0-B2F4-4C31-9DE0-71E0AFFD40F7}" srcOrd="0" destOrd="0" presId="urn:microsoft.com/office/officeart/2005/8/layout/pList1"/>
    <dgm:cxn modelId="{1458751A-ED28-4D08-9EF8-36B892BF36BC}" type="presOf" srcId="{7C8E45A5-D82A-4B14-8316-DAD8FE180A23}" destId="{E57AC329-31E8-46A4-AA13-F151372EB338}" srcOrd="0" destOrd="0" presId="urn:microsoft.com/office/officeart/2005/8/layout/pList1"/>
    <dgm:cxn modelId="{0CE4E5B7-B3C2-41FB-99BF-B0C5F0C2A179}" srcId="{655E4EC1-C1AE-48EF-B85A-831723F210DD}" destId="{7AE673AE-558E-422F-8773-D158B0F25B30}" srcOrd="3" destOrd="0" parTransId="{440976C2-FEF7-43B5-9DE7-4ACE2E9B1E07}" sibTransId="{CC6DBC1A-51D8-4434-8C59-AC8BF33B9915}"/>
    <dgm:cxn modelId="{96ED5240-3BE8-43E2-9A58-6A7696821CE9}" srcId="{655E4EC1-C1AE-48EF-B85A-831723F210DD}" destId="{D113DE5A-5AE4-4CE2-873C-37CF9EBE6C91}" srcOrd="0" destOrd="0" parTransId="{389EE9AF-9693-41CF-A023-18D04D6D623E}" sibTransId="{7C8E45A5-D82A-4B14-8316-DAD8FE180A23}"/>
    <dgm:cxn modelId="{9BFE87AD-CD1D-4C59-8B36-255826B13A06}" srcId="{655E4EC1-C1AE-48EF-B85A-831723F210DD}" destId="{C33A3A42-41F2-4165-A33F-D72C934E2CFB}" srcOrd="4" destOrd="0" parTransId="{FB6BC8FA-EB2F-4F1F-A9FE-BDD9D7DC946C}" sibTransId="{C0BB4DCC-A047-42E2-8F77-DD1CE2135EB3}"/>
    <dgm:cxn modelId="{6FF66F5B-DE35-4CEF-AD55-BF8627554403}" type="presOf" srcId="{175EB914-CF21-4510-8215-477072F17265}" destId="{37F2C59C-D37A-49C5-993B-ACC4E7B41E22}" srcOrd="0" destOrd="0" presId="urn:microsoft.com/office/officeart/2005/8/layout/pList1"/>
    <dgm:cxn modelId="{62643704-8C75-47D5-8685-B65DA34267D8}" srcId="{655E4EC1-C1AE-48EF-B85A-831723F210DD}" destId="{BDCBC12D-A45A-48E4-B82D-D0B92DDD6F5B}" srcOrd="6" destOrd="0" parTransId="{2B9638A8-B120-4D15-A294-314DDA9D31C6}" sibTransId="{2D63007B-50BB-4003-8A07-66177416841D}"/>
    <dgm:cxn modelId="{3810512C-378D-4B08-93F7-BD80BC70B94D}" type="presOf" srcId="{BDCBC12D-A45A-48E4-B82D-D0B92DDD6F5B}" destId="{E759F44C-6888-4DAF-A644-B3F8ACF3AFFE}" srcOrd="0" destOrd="0" presId="urn:microsoft.com/office/officeart/2005/8/layout/pList1"/>
    <dgm:cxn modelId="{2050BD58-2AA3-41FF-B9C0-BE02EB005D42}" srcId="{655E4EC1-C1AE-48EF-B85A-831723F210DD}" destId="{F432D90C-CDF7-4486-B858-B18CC2AA2E42}" srcOrd="1" destOrd="0" parTransId="{D46C9D06-04C8-4237-B0A6-C58079A46C82}" sibTransId="{786B99C6-AE18-4186-9D59-433CE855F384}"/>
    <dgm:cxn modelId="{0349623E-E102-45D0-B022-3E3314A4A8E5}" srcId="{655E4EC1-C1AE-48EF-B85A-831723F210DD}" destId="{02BE94E9-F679-4AA6-B7C1-B017A3521C7E}" srcOrd="7" destOrd="0" parTransId="{7FEFC4F6-4F2F-4247-A7D2-412494E77233}" sibTransId="{12E65740-E2DB-4625-BB2F-BDFE26E59EB2}"/>
    <dgm:cxn modelId="{40B8AC4A-9CB8-4EE6-996F-385BB19CBC9F}" srcId="{655E4EC1-C1AE-48EF-B85A-831723F210DD}" destId="{F23DAD63-B4AA-4464-9F43-594528EC3B72}" srcOrd="5" destOrd="0" parTransId="{EA8D1276-65B3-44D8-A22D-248745574528}" sibTransId="{561690A3-EE18-462C-AF23-0CD23B7D8CC8}"/>
    <dgm:cxn modelId="{6C66BC24-FD55-40D9-A897-8F0A6588F3C0}" type="presParOf" srcId="{8C6CECFA-A95C-4B9E-98FA-033A24E7C382}" destId="{7E6761E2-F578-4B53-8B24-79887F4E2BA7}" srcOrd="0" destOrd="0" presId="urn:microsoft.com/office/officeart/2005/8/layout/pList1"/>
    <dgm:cxn modelId="{29185ED3-A678-4432-9F29-83962B080B09}" type="presParOf" srcId="{7E6761E2-F578-4B53-8B24-79887F4E2BA7}" destId="{D6910818-47D4-4634-A6A7-446390971CEB}" srcOrd="0" destOrd="0" presId="urn:microsoft.com/office/officeart/2005/8/layout/pList1"/>
    <dgm:cxn modelId="{934A384A-48F3-4B23-9FE0-009147800AAE}" type="presParOf" srcId="{7E6761E2-F578-4B53-8B24-79887F4E2BA7}" destId="{14B34803-BB54-4945-906A-81A200BF3940}" srcOrd="1" destOrd="0" presId="urn:microsoft.com/office/officeart/2005/8/layout/pList1"/>
    <dgm:cxn modelId="{B195FDCE-FE68-499A-8D4F-C7D91A747467}" type="presParOf" srcId="{8C6CECFA-A95C-4B9E-98FA-033A24E7C382}" destId="{E57AC329-31E8-46A4-AA13-F151372EB338}" srcOrd="1" destOrd="0" presId="urn:microsoft.com/office/officeart/2005/8/layout/pList1"/>
    <dgm:cxn modelId="{17BBF3D8-BA4E-4F7F-847C-54A29E3D9A59}" type="presParOf" srcId="{8C6CECFA-A95C-4B9E-98FA-033A24E7C382}" destId="{13D8D792-DEC4-42C5-A6B8-6691E688A01F}" srcOrd="2" destOrd="0" presId="urn:microsoft.com/office/officeart/2005/8/layout/pList1"/>
    <dgm:cxn modelId="{7D728964-E6C8-4EA3-870A-D458D200A601}" type="presParOf" srcId="{13D8D792-DEC4-42C5-A6B8-6691E688A01F}" destId="{46D1F9F4-7CD9-49F4-B4B0-0A03B801F5C9}" srcOrd="0" destOrd="0" presId="urn:microsoft.com/office/officeart/2005/8/layout/pList1"/>
    <dgm:cxn modelId="{4F216727-DEB7-4815-9858-90ECC9B8DCEC}" type="presParOf" srcId="{13D8D792-DEC4-42C5-A6B8-6691E688A01F}" destId="{3E453937-0EFD-4A29-BADC-30FAB1F9238C}" srcOrd="1" destOrd="0" presId="urn:microsoft.com/office/officeart/2005/8/layout/pList1"/>
    <dgm:cxn modelId="{1049713E-EF3C-4AC1-9159-8576737E51D3}" type="presParOf" srcId="{8C6CECFA-A95C-4B9E-98FA-033A24E7C382}" destId="{48032826-B7B9-4150-A755-87C34863A4A8}" srcOrd="3" destOrd="0" presId="urn:microsoft.com/office/officeart/2005/8/layout/pList1"/>
    <dgm:cxn modelId="{8AAD1A5F-1BC6-4BD2-BAC7-3CA58C0B6A03}" type="presParOf" srcId="{8C6CECFA-A95C-4B9E-98FA-033A24E7C382}" destId="{C2AC2620-466E-400D-B66F-241B1BE65B4B}" srcOrd="4" destOrd="0" presId="urn:microsoft.com/office/officeart/2005/8/layout/pList1"/>
    <dgm:cxn modelId="{6FF41147-CBC8-48E0-8BA2-BF23E07A42BD}" type="presParOf" srcId="{C2AC2620-466E-400D-B66F-241B1BE65B4B}" destId="{D14FE45A-3ABE-4838-93EB-66E62B06CD42}" srcOrd="0" destOrd="0" presId="urn:microsoft.com/office/officeart/2005/8/layout/pList1"/>
    <dgm:cxn modelId="{DAA8A4D1-3D9F-4CF1-ADC1-A91C7A52C31C}" type="presParOf" srcId="{C2AC2620-466E-400D-B66F-241B1BE65B4B}" destId="{37F2C59C-D37A-49C5-993B-ACC4E7B41E22}" srcOrd="1" destOrd="0" presId="urn:microsoft.com/office/officeart/2005/8/layout/pList1"/>
    <dgm:cxn modelId="{C882EC0B-3371-4C90-8A95-4540B594A9F8}" type="presParOf" srcId="{8C6CECFA-A95C-4B9E-98FA-033A24E7C382}" destId="{4648D4BD-5D08-4506-8901-90C3AA159AD9}" srcOrd="5" destOrd="0" presId="urn:microsoft.com/office/officeart/2005/8/layout/pList1"/>
    <dgm:cxn modelId="{355E13BE-F275-43A1-B1F0-35D718591236}" type="presParOf" srcId="{8C6CECFA-A95C-4B9E-98FA-033A24E7C382}" destId="{C611BF9C-6BAC-4597-BB6A-A00645E45A06}" srcOrd="6" destOrd="0" presId="urn:microsoft.com/office/officeart/2005/8/layout/pList1"/>
    <dgm:cxn modelId="{AD6474F5-1743-4D6B-8F20-ECEB20ADE282}" type="presParOf" srcId="{C611BF9C-6BAC-4597-BB6A-A00645E45A06}" destId="{2D4B6343-87D3-4A78-8AAB-1B88D328CB5A}" srcOrd="0" destOrd="0" presId="urn:microsoft.com/office/officeart/2005/8/layout/pList1"/>
    <dgm:cxn modelId="{6B1C907B-5435-41C8-834A-A508674CB310}" type="presParOf" srcId="{C611BF9C-6BAC-4597-BB6A-A00645E45A06}" destId="{91282ACD-7B48-4049-B82A-054869688C76}" srcOrd="1" destOrd="0" presId="urn:microsoft.com/office/officeart/2005/8/layout/pList1"/>
    <dgm:cxn modelId="{567531E3-DE90-417F-9006-7FC86FEBD1FA}" type="presParOf" srcId="{8C6CECFA-A95C-4B9E-98FA-033A24E7C382}" destId="{7B431EF7-F937-4970-9DC1-9FB14434AFBB}" srcOrd="7" destOrd="0" presId="urn:microsoft.com/office/officeart/2005/8/layout/pList1"/>
    <dgm:cxn modelId="{37586D13-A26A-4A6F-A6D0-1CC5CA20472E}" type="presParOf" srcId="{8C6CECFA-A95C-4B9E-98FA-033A24E7C382}" destId="{BC8DF398-5925-4145-B181-F6BDC3F624EC}" srcOrd="8" destOrd="0" presId="urn:microsoft.com/office/officeart/2005/8/layout/pList1"/>
    <dgm:cxn modelId="{1398BA5D-4FD4-49F5-BF92-98DD509BCC57}" type="presParOf" srcId="{BC8DF398-5925-4145-B181-F6BDC3F624EC}" destId="{F87964CE-DAA7-4045-AB7A-13260701A9B2}" srcOrd="0" destOrd="0" presId="urn:microsoft.com/office/officeart/2005/8/layout/pList1"/>
    <dgm:cxn modelId="{A7BC3613-7D84-43FB-961D-5B997BA0E770}" type="presParOf" srcId="{BC8DF398-5925-4145-B181-F6BDC3F624EC}" destId="{53CD23FC-1587-42DE-97D7-C1F55B3F6C26}" srcOrd="1" destOrd="0" presId="urn:microsoft.com/office/officeart/2005/8/layout/pList1"/>
    <dgm:cxn modelId="{6BD33A0A-3952-4B87-A345-43546B6AE510}" type="presParOf" srcId="{8C6CECFA-A95C-4B9E-98FA-033A24E7C382}" destId="{3AE2F7A0-B2F4-4C31-9DE0-71E0AFFD40F7}" srcOrd="9" destOrd="0" presId="urn:microsoft.com/office/officeart/2005/8/layout/pList1"/>
    <dgm:cxn modelId="{3D61123F-329C-4BA6-A9AD-544BD7B58CAB}" type="presParOf" srcId="{8C6CECFA-A95C-4B9E-98FA-033A24E7C382}" destId="{64F268EA-FE29-4FBD-A526-F58FB23F2468}" srcOrd="10" destOrd="0" presId="urn:microsoft.com/office/officeart/2005/8/layout/pList1"/>
    <dgm:cxn modelId="{794D8AD0-D787-43DD-AD10-D14AD63834BB}" type="presParOf" srcId="{64F268EA-FE29-4FBD-A526-F58FB23F2468}" destId="{36E32662-2243-4217-AE0B-6251BDD68193}" srcOrd="0" destOrd="0" presId="urn:microsoft.com/office/officeart/2005/8/layout/pList1"/>
    <dgm:cxn modelId="{53B7543D-B618-475E-833A-96645C85C2C0}" type="presParOf" srcId="{64F268EA-FE29-4FBD-A526-F58FB23F2468}" destId="{5D840A19-64FC-4B9D-982B-614F3328506A}" srcOrd="1" destOrd="0" presId="urn:microsoft.com/office/officeart/2005/8/layout/pList1"/>
    <dgm:cxn modelId="{3FDB52DA-DABC-4882-BB9F-2C84237F4B5D}" type="presParOf" srcId="{8C6CECFA-A95C-4B9E-98FA-033A24E7C382}" destId="{4ED40309-F500-4291-9221-9C46217B9B31}" srcOrd="11" destOrd="0" presId="urn:microsoft.com/office/officeart/2005/8/layout/pList1"/>
    <dgm:cxn modelId="{8ABC3041-D915-47F6-B3AA-E25BC62D5CBB}" type="presParOf" srcId="{8C6CECFA-A95C-4B9E-98FA-033A24E7C382}" destId="{0AE362F9-88CA-4AF8-9AD0-97DE1A1775EF}" srcOrd="12" destOrd="0" presId="urn:microsoft.com/office/officeart/2005/8/layout/pList1"/>
    <dgm:cxn modelId="{A06BCB16-11E8-4299-BE00-67A6623C1C16}" type="presParOf" srcId="{0AE362F9-88CA-4AF8-9AD0-97DE1A1775EF}" destId="{7E294A44-9277-47C1-9C3D-26FDC1924CED}" srcOrd="0" destOrd="0" presId="urn:microsoft.com/office/officeart/2005/8/layout/pList1"/>
    <dgm:cxn modelId="{1F560492-402C-42E3-8782-2708FE578202}" type="presParOf" srcId="{0AE362F9-88CA-4AF8-9AD0-97DE1A1775EF}" destId="{E759F44C-6888-4DAF-A644-B3F8ACF3AFFE}" srcOrd="1" destOrd="0" presId="urn:microsoft.com/office/officeart/2005/8/layout/pList1"/>
    <dgm:cxn modelId="{F7907F82-4647-42E6-B2E3-AF6AECF72E79}" type="presParOf" srcId="{8C6CECFA-A95C-4B9E-98FA-033A24E7C382}" destId="{F8C54B63-431F-4DCC-A666-FEB21653DB56}" srcOrd="13" destOrd="0" presId="urn:microsoft.com/office/officeart/2005/8/layout/pList1"/>
    <dgm:cxn modelId="{7483AB63-5796-4639-8188-C2D5F378BE59}" type="presParOf" srcId="{8C6CECFA-A95C-4B9E-98FA-033A24E7C382}" destId="{0A602998-388D-4429-9117-56C917B5AFFE}" srcOrd="14" destOrd="0" presId="urn:microsoft.com/office/officeart/2005/8/layout/pList1"/>
    <dgm:cxn modelId="{AEF4E156-B6F7-4A08-B496-FD84931513E3}" type="presParOf" srcId="{0A602998-388D-4429-9117-56C917B5AFFE}" destId="{A054D784-A8ED-4DCC-B9FC-4B62858B6376}" srcOrd="0" destOrd="0" presId="urn:microsoft.com/office/officeart/2005/8/layout/pList1"/>
    <dgm:cxn modelId="{6144FEB9-3045-4BAA-97BA-365BB4BC5DFD}" type="presParOf" srcId="{0A602998-388D-4429-9117-56C917B5AFFE}" destId="{9ECA231E-43CC-49A0-AB36-153C1F024AB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D68D43-F76E-4F0C-8044-944C92202D2B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B5893A-4307-4CB8-AA4D-58EF101F9F89}">
      <dgm:prSet phldrT="[Текст]" custT="1"/>
      <dgm:spPr/>
      <dgm:t>
        <a:bodyPr/>
        <a:lstStyle/>
        <a:p>
          <a:r>
            <a:rPr lang="en-GB" sz="2100" b="1" dirty="0" smtClean="0">
              <a:solidFill>
                <a:schemeClr val="bg2">
                  <a:lumMod val="50000"/>
                </a:schemeClr>
              </a:solidFill>
            </a:rPr>
            <a:t>WATER</a:t>
          </a:r>
          <a:r>
            <a:rPr lang="ru-RU" sz="21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(вода)</a:t>
          </a:r>
          <a:endParaRPr lang="ru-RU" sz="1800" b="0" dirty="0">
            <a:solidFill>
              <a:schemeClr val="bg2">
                <a:lumMod val="50000"/>
              </a:schemeClr>
            </a:solidFill>
          </a:endParaRPr>
        </a:p>
      </dgm:t>
    </dgm:pt>
    <dgm:pt modelId="{2B86CD7E-4579-4BB1-A5DB-95E5BD9245B1}" type="parTrans" cxnId="{6E6B3473-B704-48E2-9B97-3FC899707EE8}">
      <dgm:prSet/>
      <dgm:spPr/>
      <dgm:t>
        <a:bodyPr/>
        <a:lstStyle/>
        <a:p>
          <a:endParaRPr lang="ru-RU"/>
        </a:p>
      </dgm:t>
    </dgm:pt>
    <dgm:pt modelId="{26477D94-294F-4BC6-A1B0-77D9E78B63AC}" type="sibTrans" cxnId="{6E6B3473-B704-48E2-9B97-3FC899707EE8}">
      <dgm:prSet/>
      <dgm:spPr/>
      <dgm:t>
        <a:bodyPr/>
        <a:lstStyle/>
        <a:p>
          <a:endParaRPr lang="ru-RU"/>
        </a:p>
      </dgm:t>
    </dgm:pt>
    <dgm:pt modelId="{DAA38E07-EA0C-461D-B40B-733BF15D07C5}">
      <dgm:prSet phldrT="[Текст]" custT="1"/>
      <dgm:spPr/>
      <dgm:t>
        <a:bodyPr/>
        <a:lstStyle/>
        <a:p>
          <a:r>
            <a:rPr lang="en-GB" sz="2200" b="1" dirty="0" smtClean="0">
              <a:solidFill>
                <a:schemeClr val="bg2">
                  <a:lumMod val="50000"/>
                </a:schemeClr>
              </a:solidFill>
            </a:rPr>
            <a:t>TEA</a:t>
          </a:r>
          <a:r>
            <a:rPr lang="ru-RU" sz="22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(чай)</a:t>
          </a:r>
          <a:endParaRPr lang="ru-RU" sz="1800" b="0" dirty="0">
            <a:solidFill>
              <a:schemeClr val="bg2">
                <a:lumMod val="50000"/>
              </a:schemeClr>
            </a:solidFill>
          </a:endParaRPr>
        </a:p>
      </dgm:t>
    </dgm:pt>
    <dgm:pt modelId="{AD8E5766-E319-4448-A422-2578D9707353}" type="parTrans" cxnId="{8C206E19-01C5-4F28-AD1C-C3B20BF25E97}">
      <dgm:prSet/>
      <dgm:spPr/>
      <dgm:t>
        <a:bodyPr/>
        <a:lstStyle/>
        <a:p>
          <a:endParaRPr lang="ru-RU"/>
        </a:p>
      </dgm:t>
    </dgm:pt>
    <dgm:pt modelId="{8A1E3C98-D948-493A-AEED-2903961EA3F3}" type="sibTrans" cxnId="{8C206E19-01C5-4F28-AD1C-C3B20BF25E97}">
      <dgm:prSet/>
      <dgm:spPr/>
      <dgm:t>
        <a:bodyPr/>
        <a:lstStyle/>
        <a:p>
          <a:endParaRPr lang="ru-RU"/>
        </a:p>
      </dgm:t>
    </dgm:pt>
    <dgm:pt modelId="{C30F0E03-CCD1-478C-919B-91A4C8DBE0E1}">
      <dgm:prSet phldrT="[Текст]" custT="1"/>
      <dgm:spPr/>
      <dgm:t>
        <a:bodyPr/>
        <a:lstStyle/>
        <a:p>
          <a:r>
            <a:rPr lang="en-GB" sz="2200" b="1" dirty="0" smtClean="0">
              <a:solidFill>
                <a:schemeClr val="bg2">
                  <a:lumMod val="50000"/>
                </a:schemeClr>
              </a:solidFill>
            </a:rPr>
            <a:t>JUICE</a:t>
          </a:r>
          <a:r>
            <a:rPr lang="ru-RU" sz="22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(сок)</a:t>
          </a:r>
          <a:endParaRPr lang="ru-RU" sz="1800" b="0" dirty="0">
            <a:solidFill>
              <a:schemeClr val="bg2">
                <a:lumMod val="50000"/>
              </a:schemeClr>
            </a:solidFill>
          </a:endParaRPr>
        </a:p>
      </dgm:t>
    </dgm:pt>
    <dgm:pt modelId="{8D54DFF8-25BA-4B54-9487-D2A03535A80B}" type="parTrans" cxnId="{C190E199-A9D9-40A8-AA4C-00451E2A7C05}">
      <dgm:prSet/>
      <dgm:spPr/>
      <dgm:t>
        <a:bodyPr/>
        <a:lstStyle/>
        <a:p>
          <a:endParaRPr lang="ru-RU"/>
        </a:p>
      </dgm:t>
    </dgm:pt>
    <dgm:pt modelId="{57137294-D61F-4229-87FD-1AB07FD0BCE4}" type="sibTrans" cxnId="{C190E199-A9D9-40A8-AA4C-00451E2A7C05}">
      <dgm:prSet/>
      <dgm:spPr/>
      <dgm:t>
        <a:bodyPr/>
        <a:lstStyle/>
        <a:p>
          <a:endParaRPr lang="ru-RU"/>
        </a:p>
      </dgm:t>
    </dgm:pt>
    <dgm:pt modelId="{942D045F-B638-435F-9AFA-4BF42D93A746}">
      <dgm:prSet phldrT="[Текст]" custT="1"/>
      <dgm:spPr/>
      <dgm:t>
        <a:bodyPr/>
        <a:lstStyle/>
        <a:p>
          <a:r>
            <a:rPr lang="en-GB" sz="2200" b="1" dirty="0" smtClean="0">
              <a:solidFill>
                <a:schemeClr val="bg2">
                  <a:lumMod val="50000"/>
                </a:schemeClr>
              </a:solidFill>
            </a:rPr>
            <a:t>COFFEE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(кофе)</a:t>
          </a:r>
          <a:endParaRPr lang="ru-RU" sz="1800" b="0" dirty="0">
            <a:solidFill>
              <a:schemeClr val="bg2">
                <a:lumMod val="50000"/>
              </a:schemeClr>
            </a:solidFill>
          </a:endParaRPr>
        </a:p>
      </dgm:t>
    </dgm:pt>
    <dgm:pt modelId="{BE40D76C-DABE-47B1-9D88-B78572EB0AF5}" type="parTrans" cxnId="{020F3014-AB07-4531-A02B-43ED6C4839CA}">
      <dgm:prSet/>
      <dgm:spPr/>
      <dgm:t>
        <a:bodyPr/>
        <a:lstStyle/>
        <a:p>
          <a:endParaRPr lang="ru-RU"/>
        </a:p>
      </dgm:t>
    </dgm:pt>
    <dgm:pt modelId="{77DAA0AC-C965-4107-A32F-2DB8579B59F8}" type="sibTrans" cxnId="{020F3014-AB07-4531-A02B-43ED6C4839CA}">
      <dgm:prSet/>
      <dgm:spPr/>
      <dgm:t>
        <a:bodyPr/>
        <a:lstStyle/>
        <a:p>
          <a:endParaRPr lang="ru-RU"/>
        </a:p>
      </dgm:t>
    </dgm:pt>
    <dgm:pt modelId="{860D1BED-A382-4045-BD84-5004FF7C1F15}">
      <dgm:prSet custT="1"/>
      <dgm:spPr/>
      <dgm:t>
        <a:bodyPr/>
        <a:lstStyle/>
        <a:p>
          <a:r>
            <a:rPr lang="en-GB" sz="2200" b="1" dirty="0" smtClean="0">
              <a:solidFill>
                <a:schemeClr val="bg2">
                  <a:lumMod val="50000"/>
                </a:schemeClr>
              </a:solidFill>
            </a:rPr>
            <a:t>LEMONADE</a:t>
          </a:r>
          <a:r>
            <a:rPr lang="ru-RU" sz="22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(лимонад)</a:t>
          </a:r>
          <a:endParaRPr lang="ru-RU" sz="1800" b="0" dirty="0">
            <a:solidFill>
              <a:schemeClr val="bg2">
                <a:lumMod val="50000"/>
              </a:schemeClr>
            </a:solidFill>
          </a:endParaRPr>
        </a:p>
      </dgm:t>
    </dgm:pt>
    <dgm:pt modelId="{0D5F07C1-BE30-463A-A4E6-69EC2FADE8CA}" type="parTrans" cxnId="{F8C1A07B-5E52-451C-B6BC-A69160D12832}">
      <dgm:prSet/>
      <dgm:spPr/>
      <dgm:t>
        <a:bodyPr/>
        <a:lstStyle/>
        <a:p>
          <a:endParaRPr lang="ru-RU"/>
        </a:p>
      </dgm:t>
    </dgm:pt>
    <dgm:pt modelId="{39F722F4-2ADA-4B6A-8896-BDAA5BFC35CF}" type="sibTrans" cxnId="{F8C1A07B-5E52-451C-B6BC-A69160D12832}">
      <dgm:prSet/>
      <dgm:spPr/>
      <dgm:t>
        <a:bodyPr/>
        <a:lstStyle/>
        <a:p>
          <a:endParaRPr lang="ru-RU"/>
        </a:p>
      </dgm:t>
    </dgm:pt>
    <dgm:pt modelId="{363AA765-A396-46FB-8D49-D1C8D4B30E1C}">
      <dgm:prSet/>
      <dgm:spPr/>
      <dgm:t>
        <a:bodyPr/>
        <a:lstStyle/>
        <a:p>
          <a:r>
            <a:rPr lang="en-GB" b="1" dirty="0" smtClean="0">
              <a:solidFill>
                <a:schemeClr val="bg2">
                  <a:lumMod val="50000"/>
                </a:schemeClr>
              </a:solidFill>
            </a:rPr>
            <a:t>FIZZY DRINKS</a:t>
          </a:r>
          <a:r>
            <a:rPr lang="ru-RU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b="0" dirty="0" smtClean="0">
              <a:solidFill>
                <a:schemeClr val="bg2">
                  <a:lumMod val="50000"/>
                </a:schemeClr>
              </a:solidFill>
            </a:rPr>
            <a:t>(газированные напитки)</a:t>
          </a:r>
          <a:endParaRPr lang="ru-RU" b="0" dirty="0">
            <a:solidFill>
              <a:schemeClr val="bg2">
                <a:lumMod val="50000"/>
              </a:schemeClr>
            </a:solidFill>
          </a:endParaRPr>
        </a:p>
      </dgm:t>
    </dgm:pt>
    <dgm:pt modelId="{07C1E69E-77DC-4A68-A9D8-5DB4B286CA49}" type="parTrans" cxnId="{46811E7F-9F8C-45A4-831E-2A11CFE20C74}">
      <dgm:prSet/>
      <dgm:spPr/>
      <dgm:t>
        <a:bodyPr/>
        <a:lstStyle/>
        <a:p>
          <a:endParaRPr lang="ru-RU"/>
        </a:p>
      </dgm:t>
    </dgm:pt>
    <dgm:pt modelId="{B592673E-C96D-4159-B3F3-8E6CC01AAB92}" type="sibTrans" cxnId="{46811E7F-9F8C-45A4-831E-2A11CFE20C74}">
      <dgm:prSet/>
      <dgm:spPr/>
      <dgm:t>
        <a:bodyPr/>
        <a:lstStyle/>
        <a:p>
          <a:endParaRPr lang="ru-RU"/>
        </a:p>
      </dgm:t>
    </dgm:pt>
    <dgm:pt modelId="{36AA144D-C28C-4BC6-BEE3-26B2BC01DB6A}" type="pres">
      <dgm:prSet presAssocID="{33D68D43-F76E-4F0C-8044-944C92202D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585F77-6674-46C1-978E-0C11393F9528}" type="pres">
      <dgm:prSet presAssocID="{92B5893A-4307-4CB8-AA4D-58EF101F9F89}" presName="compNode" presStyleCnt="0"/>
      <dgm:spPr/>
    </dgm:pt>
    <dgm:pt modelId="{64ED915B-55DB-47BE-97F2-749E353F8490}" type="pres">
      <dgm:prSet presAssocID="{92B5893A-4307-4CB8-AA4D-58EF101F9F89}" presName="pictRect" presStyleLbl="nod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214D26B-2301-40B8-BA8A-871F129C1B3D}" type="pres">
      <dgm:prSet presAssocID="{92B5893A-4307-4CB8-AA4D-58EF101F9F89}" presName="textRect" presStyleLbl="revTx" presStyleIdx="0" presStyleCnt="6" custScaleY="60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F4E40A-97E9-4D78-9E5C-EBF89DCE557D}" type="pres">
      <dgm:prSet presAssocID="{26477D94-294F-4BC6-A1B0-77D9E78B63A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368D42E-CEC9-411E-B5B8-7BA9B6959CC9}" type="pres">
      <dgm:prSet presAssocID="{DAA38E07-EA0C-461D-B40B-733BF15D07C5}" presName="compNode" presStyleCnt="0"/>
      <dgm:spPr/>
    </dgm:pt>
    <dgm:pt modelId="{B02AD401-A9B1-4C9A-BCDE-9FEFA0E1F6B6}" type="pres">
      <dgm:prSet presAssocID="{DAA38E07-EA0C-461D-B40B-733BF15D07C5}" presName="pictRect" presStyleLbl="nod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FB189E1-42B5-45FF-9AB2-D3D232F5FE1B}" type="pres">
      <dgm:prSet presAssocID="{DAA38E07-EA0C-461D-B40B-733BF15D07C5}" presName="textRect" presStyleLbl="revTx" presStyleIdx="1" presStyleCnt="6" custScaleY="66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F9F161-D998-4501-A646-190131ACE757}" type="pres">
      <dgm:prSet presAssocID="{8A1E3C98-D948-493A-AEED-2903961EA3F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62B130F-D88D-47B5-8566-FEBCCACDE071}" type="pres">
      <dgm:prSet presAssocID="{C30F0E03-CCD1-478C-919B-91A4C8DBE0E1}" presName="compNode" presStyleCnt="0"/>
      <dgm:spPr/>
    </dgm:pt>
    <dgm:pt modelId="{CAEDF53E-5794-4AEC-A5DA-93E2C4D97F02}" type="pres">
      <dgm:prSet presAssocID="{C30F0E03-CCD1-478C-919B-91A4C8DBE0E1}" presName="pictRect" presStyleLbl="nod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0230CA1-299E-4219-A0B5-EF7A370C74C7}" type="pres">
      <dgm:prSet presAssocID="{C30F0E03-CCD1-478C-919B-91A4C8DBE0E1}" presName="textRect" presStyleLbl="revTx" presStyleIdx="2" presStyleCnt="6" custScaleY="66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FA0381-9D9B-408E-B7A5-6CD065AA2F83}" type="pres">
      <dgm:prSet presAssocID="{57137294-D61F-4229-87FD-1AB07FD0BCE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0B3C598-9E4B-4646-A0ED-B752E1400D7A}" type="pres">
      <dgm:prSet presAssocID="{942D045F-B638-435F-9AFA-4BF42D93A746}" presName="compNode" presStyleCnt="0"/>
      <dgm:spPr/>
    </dgm:pt>
    <dgm:pt modelId="{5D04F5E1-DA8A-4572-894B-DFB246B5735A}" type="pres">
      <dgm:prSet presAssocID="{942D045F-B638-435F-9AFA-4BF42D93A746}" presName="pictRect" presStyleLbl="nod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6971377-BC3C-4FB0-BB75-B9D49E3762C5}" type="pres">
      <dgm:prSet presAssocID="{942D045F-B638-435F-9AFA-4BF42D93A746}" presName="textRec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340673-2740-4F3E-9E75-2DA3EA9BA3D2}" type="pres">
      <dgm:prSet presAssocID="{77DAA0AC-C965-4107-A32F-2DB8579B59F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30DFD00-5599-4CFF-AD51-E56EFE5DEFCE}" type="pres">
      <dgm:prSet presAssocID="{860D1BED-A382-4045-BD84-5004FF7C1F15}" presName="compNode" presStyleCnt="0"/>
      <dgm:spPr/>
    </dgm:pt>
    <dgm:pt modelId="{E3CA8F3D-949B-40DF-AFF8-3BD1EC979A05}" type="pres">
      <dgm:prSet presAssocID="{860D1BED-A382-4045-BD84-5004FF7C1F15}" presName="pictRect" presStyleLbl="nod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DF28D89-D4CC-4830-9164-960CAC791FC4}" type="pres">
      <dgm:prSet presAssocID="{860D1BED-A382-4045-BD84-5004FF7C1F15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ED2196-093C-49C6-8517-1CD198CF1AD6}" type="pres">
      <dgm:prSet presAssocID="{39F722F4-2ADA-4B6A-8896-BDAA5BFC35C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6022A48-6E07-4228-9DB5-82526B9EF2C6}" type="pres">
      <dgm:prSet presAssocID="{363AA765-A396-46FB-8D49-D1C8D4B30E1C}" presName="compNode" presStyleCnt="0"/>
      <dgm:spPr/>
    </dgm:pt>
    <dgm:pt modelId="{72357EB7-0C63-46B5-AA20-D9072F7B55FB}" type="pres">
      <dgm:prSet presAssocID="{363AA765-A396-46FB-8D49-D1C8D4B30E1C}" presName="pictRect" presStyleLbl="nod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F14299E-65BD-46F8-B7E4-96525D6C5C70}" type="pres">
      <dgm:prSet presAssocID="{363AA765-A396-46FB-8D49-D1C8D4B30E1C}" presName="textRec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206E19-01C5-4F28-AD1C-C3B20BF25E97}" srcId="{33D68D43-F76E-4F0C-8044-944C92202D2B}" destId="{DAA38E07-EA0C-461D-B40B-733BF15D07C5}" srcOrd="1" destOrd="0" parTransId="{AD8E5766-E319-4448-A422-2578D9707353}" sibTransId="{8A1E3C98-D948-493A-AEED-2903961EA3F3}"/>
    <dgm:cxn modelId="{C190E199-A9D9-40A8-AA4C-00451E2A7C05}" srcId="{33D68D43-F76E-4F0C-8044-944C92202D2B}" destId="{C30F0E03-CCD1-478C-919B-91A4C8DBE0E1}" srcOrd="2" destOrd="0" parTransId="{8D54DFF8-25BA-4B54-9487-D2A03535A80B}" sibTransId="{57137294-D61F-4229-87FD-1AB07FD0BCE4}"/>
    <dgm:cxn modelId="{288A2B3D-2038-469B-8886-22FDA8CB77DE}" type="presOf" srcId="{363AA765-A396-46FB-8D49-D1C8D4B30E1C}" destId="{1F14299E-65BD-46F8-B7E4-96525D6C5C70}" srcOrd="0" destOrd="0" presId="urn:microsoft.com/office/officeart/2005/8/layout/pList1"/>
    <dgm:cxn modelId="{7E7EAB7D-CCE2-4C72-BA6C-8774C05E3D77}" type="presOf" srcId="{39F722F4-2ADA-4B6A-8896-BDAA5BFC35CF}" destId="{84ED2196-093C-49C6-8517-1CD198CF1AD6}" srcOrd="0" destOrd="0" presId="urn:microsoft.com/office/officeart/2005/8/layout/pList1"/>
    <dgm:cxn modelId="{84BB557B-E8F9-478C-AFE4-5544914E54BC}" type="presOf" srcId="{8A1E3C98-D948-493A-AEED-2903961EA3F3}" destId="{AEF9F161-D998-4501-A646-190131ACE757}" srcOrd="0" destOrd="0" presId="urn:microsoft.com/office/officeart/2005/8/layout/pList1"/>
    <dgm:cxn modelId="{46811E7F-9F8C-45A4-831E-2A11CFE20C74}" srcId="{33D68D43-F76E-4F0C-8044-944C92202D2B}" destId="{363AA765-A396-46FB-8D49-D1C8D4B30E1C}" srcOrd="5" destOrd="0" parTransId="{07C1E69E-77DC-4A68-A9D8-5DB4B286CA49}" sibTransId="{B592673E-C96D-4159-B3F3-8E6CC01AAB92}"/>
    <dgm:cxn modelId="{6E6B3473-B704-48E2-9B97-3FC899707EE8}" srcId="{33D68D43-F76E-4F0C-8044-944C92202D2B}" destId="{92B5893A-4307-4CB8-AA4D-58EF101F9F89}" srcOrd="0" destOrd="0" parTransId="{2B86CD7E-4579-4BB1-A5DB-95E5BD9245B1}" sibTransId="{26477D94-294F-4BC6-A1B0-77D9E78B63AC}"/>
    <dgm:cxn modelId="{AA198CCB-A2E4-452F-8EEC-8FE745306008}" type="presOf" srcId="{942D045F-B638-435F-9AFA-4BF42D93A746}" destId="{C6971377-BC3C-4FB0-BB75-B9D49E3762C5}" srcOrd="0" destOrd="0" presId="urn:microsoft.com/office/officeart/2005/8/layout/pList1"/>
    <dgm:cxn modelId="{D6547070-B1AF-4C5D-82F5-D6AEC5F66EDC}" type="presOf" srcId="{860D1BED-A382-4045-BD84-5004FF7C1F15}" destId="{FDF28D89-D4CC-4830-9164-960CAC791FC4}" srcOrd="0" destOrd="0" presId="urn:microsoft.com/office/officeart/2005/8/layout/pList1"/>
    <dgm:cxn modelId="{E7F8A749-5394-44DC-B729-A2936A0879F2}" type="presOf" srcId="{77DAA0AC-C965-4107-A32F-2DB8579B59F8}" destId="{C3340673-2740-4F3E-9E75-2DA3EA9BA3D2}" srcOrd="0" destOrd="0" presId="urn:microsoft.com/office/officeart/2005/8/layout/pList1"/>
    <dgm:cxn modelId="{F8C1A07B-5E52-451C-B6BC-A69160D12832}" srcId="{33D68D43-F76E-4F0C-8044-944C92202D2B}" destId="{860D1BED-A382-4045-BD84-5004FF7C1F15}" srcOrd="4" destOrd="0" parTransId="{0D5F07C1-BE30-463A-A4E6-69EC2FADE8CA}" sibTransId="{39F722F4-2ADA-4B6A-8896-BDAA5BFC35CF}"/>
    <dgm:cxn modelId="{020F3014-AB07-4531-A02B-43ED6C4839CA}" srcId="{33D68D43-F76E-4F0C-8044-944C92202D2B}" destId="{942D045F-B638-435F-9AFA-4BF42D93A746}" srcOrd="3" destOrd="0" parTransId="{BE40D76C-DABE-47B1-9D88-B78572EB0AF5}" sibTransId="{77DAA0AC-C965-4107-A32F-2DB8579B59F8}"/>
    <dgm:cxn modelId="{884E8A98-53C3-45B9-BFC2-32C7D8505AB0}" type="presOf" srcId="{26477D94-294F-4BC6-A1B0-77D9E78B63AC}" destId="{9AF4E40A-97E9-4D78-9E5C-EBF89DCE557D}" srcOrd="0" destOrd="0" presId="urn:microsoft.com/office/officeart/2005/8/layout/pList1"/>
    <dgm:cxn modelId="{E1334D72-6F28-4FFE-B43D-C7E1D9C2621B}" type="presOf" srcId="{57137294-D61F-4229-87FD-1AB07FD0BCE4}" destId="{01FA0381-9D9B-408E-B7A5-6CD065AA2F83}" srcOrd="0" destOrd="0" presId="urn:microsoft.com/office/officeart/2005/8/layout/pList1"/>
    <dgm:cxn modelId="{2BC2D38A-EFA3-449A-AAED-ED9CE72C0FE2}" type="presOf" srcId="{92B5893A-4307-4CB8-AA4D-58EF101F9F89}" destId="{D214D26B-2301-40B8-BA8A-871F129C1B3D}" srcOrd="0" destOrd="0" presId="urn:microsoft.com/office/officeart/2005/8/layout/pList1"/>
    <dgm:cxn modelId="{6DE03E4E-6E5E-45E4-9083-66EC39B7852B}" type="presOf" srcId="{DAA38E07-EA0C-461D-B40B-733BF15D07C5}" destId="{EFB189E1-42B5-45FF-9AB2-D3D232F5FE1B}" srcOrd="0" destOrd="0" presId="urn:microsoft.com/office/officeart/2005/8/layout/pList1"/>
    <dgm:cxn modelId="{F05EBE97-75D6-4B9C-ABBF-322A21EF559C}" type="presOf" srcId="{33D68D43-F76E-4F0C-8044-944C92202D2B}" destId="{36AA144D-C28C-4BC6-BEE3-26B2BC01DB6A}" srcOrd="0" destOrd="0" presId="urn:microsoft.com/office/officeart/2005/8/layout/pList1"/>
    <dgm:cxn modelId="{764EFB65-2216-4DC9-825C-FB6FB27C68A2}" type="presOf" srcId="{C30F0E03-CCD1-478C-919B-91A4C8DBE0E1}" destId="{40230CA1-299E-4219-A0B5-EF7A370C74C7}" srcOrd="0" destOrd="0" presId="urn:microsoft.com/office/officeart/2005/8/layout/pList1"/>
    <dgm:cxn modelId="{0B9674E9-50DB-4EED-8BF2-A12227FFFC16}" type="presParOf" srcId="{36AA144D-C28C-4BC6-BEE3-26B2BC01DB6A}" destId="{8B585F77-6674-46C1-978E-0C11393F9528}" srcOrd="0" destOrd="0" presId="urn:microsoft.com/office/officeart/2005/8/layout/pList1"/>
    <dgm:cxn modelId="{6AC4A8AF-C691-45C2-8A5A-36CB2EFD5A22}" type="presParOf" srcId="{8B585F77-6674-46C1-978E-0C11393F9528}" destId="{64ED915B-55DB-47BE-97F2-749E353F8490}" srcOrd="0" destOrd="0" presId="urn:microsoft.com/office/officeart/2005/8/layout/pList1"/>
    <dgm:cxn modelId="{378BE360-956D-4397-916B-8FAA7EDD7430}" type="presParOf" srcId="{8B585F77-6674-46C1-978E-0C11393F9528}" destId="{D214D26B-2301-40B8-BA8A-871F129C1B3D}" srcOrd="1" destOrd="0" presId="urn:microsoft.com/office/officeart/2005/8/layout/pList1"/>
    <dgm:cxn modelId="{FE0480D1-CC20-46C0-9B50-7FC559812490}" type="presParOf" srcId="{36AA144D-C28C-4BC6-BEE3-26B2BC01DB6A}" destId="{9AF4E40A-97E9-4D78-9E5C-EBF89DCE557D}" srcOrd="1" destOrd="0" presId="urn:microsoft.com/office/officeart/2005/8/layout/pList1"/>
    <dgm:cxn modelId="{72C2C31F-FC5B-49E2-926A-9A348F500179}" type="presParOf" srcId="{36AA144D-C28C-4BC6-BEE3-26B2BC01DB6A}" destId="{E368D42E-CEC9-411E-B5B8-7BA9B6959CC9}" srcOrd="2" destOrd="0" presId="urn:microsoft.com/office/officeart/2005/8/layout/pList1"/>
    <dgm:cxn modelId="{2F081164-FE97-40DF-9514-2DB7C77B6F11}" type="presParOf" srcId="{E368D42E-CEC9-411E-B5B8-7BA9B6959CC9}" destId="{B02AD401-A9B1-4C9A-BCDE-9FEFA0E1F6B6}" srcOrd="0" destOrd="0" presId="urn:microsoft.com/office/officeart/2005/8/layout/pList1"/>
    <dgm:cxn modelId="{8B1EBC72-86DB-4CC0-92AC-878F0DAC32D3}" type="presParOf" srcId="{E368D42E-CEC9-411E-B5B8-7BA9B6959CC9}" destId="{EFB189E1-42B5-45FF-9AB2-D3D232F5FE1B}" srcOrd="1" destOrd="0" presId="urn:microsoft.com/office/officeart/2005/8/layout/pList1"/>
    <dgm:cxn modelId="{58924917-8473-4F9A-A502-45BD923C6FC0}" type="presParOf" srcId="{36AA144D-C28C-4BC6-BEE3-26B2BC01DB6A}" destId="{AEF9F161-D998-4501-A646-190131ACE757}" srcOrd="3" destOrd="0" presId="urn:microsoft.com/office/officeart/2005/8/layout/pList1"/>
    <dgm:cxn modelId="{0AAD2F77-0ABF-4C3C-B99A-4B7A61BB0567}" type="presParOf" srcId="{36AA144D-C28C-4BC6-BEE3-26B2BC01DB6A}" destId="{262B130F-D88D-47B5-8566-FEBCCACDE071}" srcOrd="4" destOrd="0" presId="urn:microsoft.com/office/officeart/2005/8/layout/pList1"/>
    <dgm:cxn modelId="{96E2F62E-ED46-4913-A5D2-D6DE21F0AAEC}" type="presParOf" srcId="{262B130F-D88D-47B5-8566-FEBCCACDE071}" destId="{CAEDF53E-5794-4AEC-A5DA-93E2C4D97F02}" srcOrd="0" destOrd="0" presId="urn:microsoft.com/office/officeart/2005/8/layout/pList1"/>
    <dgm:cxn modelId="{3A0EF79A-8423-43BA-8C4D-D566FB5851F9}" type="presParOf" srcId="{262B130F-D88D-47B5-8566-FEBCCACDE071}" destId="{40230CA1-299E-4219-A0B5-EF7A370C74C7}" srcOrd="1" destOrd="0" presId="urn:microsoft.com/office/officeart/2005/8/layout/pList1"/>
    <dgm:cxn modelId="{1DCCAA77-6A57-41BE-9638-071DA8FA1212}" type="presParOf" srcId="{36AA144D-C28C-4BC6-BEE3-26B2BC01DB6A}" destId="{01FA0381-9D9B-408E-B7A5-6CD065AA2F83}" srcOrd="5" destOrd="0" presId="urn:microsoft.com/office/officeart/2005/8/layout/pList1"/>
    <dgm:cxn modelId="{1C4973D5-18FE-4DAC-81D6-790A3A2442BB}" type="presParOf" srcId="{36AA144D-C28C-4BC6-BEE3-26B2BC01DB6A}" destId="{30B3C598-9E4B-4646-A0ED-B752E1400D7A}" srcOrd="6" destOrd="0" presId="urn:microsoft.com/office/officeart/2005/8/layout/pList1"/>
    <dgm:cxn modelId="{CF68FDA4-F78A-4F20-A2CF-8D9475720AEF}" type="presParOf" srcId="{30B3C598-9E4B-4646-A0ED-B752E1400D7A}" destId="{5D04F5E1-DA8A-4572-894B-DFB246B5735A}" srcOrd="0" destOrd="0" presId="urn:microsoft.com/office/officeart/2005/8/layout/pList1"/>
    <dgm:cxn modelId="{DD6207F8-6D29-4961-B954-8788E6E0A278}" type="presParOf" srcId="{30B3C598-9E4B-4646-A0ED-B752E1400D7A}" destId="{C6971377-BC3C-4FB0-BB75-B9D49E3762C5}" srcOrd="1" destOrd="0" presId="urn:microsoft.com/office/officeart/2005/8/layout/pList1"/>
    <dgm:cxn modelId="{F53CC058-3EF2-440A-B67A-A839490A5066}" type="presParOf" srcId="{36AA144D-C28C-4BC6-BEE3-26B2BC01DB6A}" destId="{C3340673-2740-4F3E-9E75-2DA3EA9BA3D2}" srcOrd="7" destOrd="0" presId="urn:microsoft.com/office/officeart/2005/8/layout/pList1"/>
    <dgm:cxn modelId="{0DC607C7-0414-433E-9D33-81D5A156D147}" type="presParOf" srcId="{36AA144D-C28C-4BC6-BEE3-26B2BC01DB6A}" destId="{A30DFD00-5599-4CFF-AD51-E56EFE5DEFCE}" srcOrd="8" destOrd="0" presId="urn:microsoft.com/office/officeart/2005/8/layout/pList1"/>
    <dgm:cxn modelId="{A73521D2-32D1-474E-94BF-B0D4F5649B29}" type="presParOf" srcId="{A30DFD00-5599-4CFF-AD51-E56EFE5DEFCE}" destId="{E3CA8F3D-949B-40DF-AFF8-3BD1EC979A05}" srcOrd="0" destOrd="0" presId="urn:microsoft.com/office/officeart/2005/8/layout/pList1"/>
    <dgm:cxn modelId="{B784C9FE-389A-484F-A46D-0E2F33422D36}" type="presParOf" srcId="{A30DFD00-5599-4CFF-AD51-E56EFE5DEFCE}" destId="{FDF28D89-D4CC-4830-9164-960CAC791FC4}" srcOrd="1" destOrd="0" presId="urn:microsoft.com/office/officeart/2005/8/layout/pList1"/>
    <dgm:cxn modelId="{C361CEC3-E703-47CC-B636-61A4336F8C3D}" type="presParOf" srcId="{36AA144D-C28C-4BC6-BEE3-26B2BC01DB6A}" destId="{84ED2196-093C-49C6-8517-1CD198CF1AD6}" srcOrd="9" destOrd="0" presId="urn:microsoft.com/office/officeart/2005/8/layout/pList1"/>
    <dgm:cxn modelId="{7F22ED4A-8911-426D-958D-9C43D2352A16}" type="presParOf" srcId="{36AA144D-C28C-4BC6-BEE3-26B2BC01DB6A}" destId="{16022A48-6E07-4228-9DB5-82526B9EF2C6}" srcOrd="10" destOrd="0" presId="urn:microsoft.com/office/officeart/2005/8/layout/pList1"/>
    <dgm:cxn modelId="{17A95E4B-19FF-4B6F-B1E4-24B901C96F39}" type="presParOf" srcId="{16022A48-6E07-4228-9DB5-82526B9EF2C6}" destId="{72357EB7-0C63-46B5-AA20-D9072F7B55FB}" srcOrd="0" destOrd="0" presId="urn:microsoft.com/office/officeart/2005/8/layout/pList1"/>
    <dgm:cxn modelId="{019B3D07-90AE-4B4F-9173-D9BDB1BC3791}" type="presParOf" srcId="{16022A48-6E07-4228-9DB5-82526B9EF2C6}" destId="{1F14299E-65BD-46F8-B7E4-96525D6C5C7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06CAD5-B181-4609-9AF9-81E4AE70CD1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2F41FC-952C-47D8-84FC-0190AD1110F0}">
      <dgm:prSet phldrT="[Текст]"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FISH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(рыба)</a:t>
          </a:r>
          <a:endParaRPr lang="ru-RU" sz="1800" b="0" dirty="0"/>
        </a:p>
      </dgm:t>
    </dgm:pt>
    <dgm:pt modelId="{5EC9563B-4AB4-470A-8ACD-D423D7DE89CC}" type="parTrans" cxnId="{22AF6257-60D7-4858-9FB1-ED28E87EA116}">
      <dgm:prSet/>
      <dgm:spPr/>
      <dgm:t>
        <a:bodyPr/>
        <a:lstStyle/>
        <a:p>
          <a:endParaRPr lang="ru-RU"/>
        </a:p>
      </dgm:t>
    </dgm:pt>
    <dgm:pt modelId="{04585CCD-BDAF-4087-AD9A-E90391C64C2D}" type="sibTrans" cxnId="{22AF6257-60D7-4858-9FB1-ED28E87EA116}">
      <dgm:prSet/>
      <dgm:spPr/>
      <dgm:t>
        <a:bodyPr/>
        <a:lstStyle/>
        <a:p>
          <a:endParaRPr lang="ru-RU"/>
        </a:p>
      </dgm:t>
    </dgm:pt>
    <dgm:pt modelId="{A77EF2EC-9BAE-4140-8B9D-B9F4C582DE36}">
      <dgm:prSet phldrT="[Текст]"/>
      <dgm:spPr/>
      <dgm:t>
        <a:bodyPr/>
        <a:lstStyle/>
        <a:p>
          <a:r>
            <a:rPr lang="en-GB" b="1" dirty="0" smtClean="0">
              <a:solidFill>
                <a:schemeClr val="bg2">
                  <a:lumMod val="50000"/>
                </a:schemeClr>
              </a:solidFill>
            </a:rPr>
            <a:t>FIZZY DRINKS</a:t>
          </a:r>
          <a:r>
            <a:rPr lang="ru-RU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b="0" dirty="0" smtClean="0">
              <a:solidFill>
                <a:schemeClr val="bg2">
                  <a:lumMod val="50000"/>
                </a:schemeClr>
              </a:solidFill>
            </a:rPr>
            <a:t>(</a:t>
          </a:r>
          <a:r>
            <a:rPr lang="ru-RU" b="0" dirty="0" err="1" smtClean="0">
              <a:solidFill>
                <a:schemeClr val="bg2">
                  <a:lumMod val="50000"/>
                </a:schemeClr>
              </a:solidFill>
            </a:rPr>
            <a:t>газнированные</a:t>
          </a:r>
          <a:r>
            <a:rPr lang="ru-RU" b="0" dirty="0" smtClean="0">
              <a:solidFill>
                <a:schemeClr val="bg2">
                  <a:lumMod val="50000"/>
                </a:schemeClr>
              </a:solidFill>
            </a:rPr>
            <a:t> напитки)</a:t>
          </a:r>
          <a:endParaRPr lang="ru-RU" b="0" dirty="0"/>
        </a:p>
      </dgm:t>
    </dgm:pt>
    <dgm:pt modelId="{CD44C42F-1C79-4FAA-B739-EAC90B4D5978}" type="parTrans" cxnId="{68CF1929-1250-46B6-BE58-B4CD842B397C}">
      <dgm:prSet/>
      <dgm:spPr/>
      <dgm:t>
        <a:bodyPr/>
        <a:lstStyle/>
        <a:p>
          <a:endParaRPr lang="ru-RU"/>
        </a:p>
      </dgm:t>
    </dgm:pt>
    <dgm:pt modelId="{6F8E5AA1-8030-4F37-A490-35A04324784F}" type="sibTrans" cxnId="{68CF1929-1250-46B6-BE58-B4CD842B397C}">
      <dgm:prSet/>
      <dgm:spPr/>
      <dgm:t>
        <a:bodyPr/>
        <a:lstStyle/>
        <a:p>
          <a:endParaRPr lang="ru-RU"/>
        </a:p>
      </dgm:t>
    </dgm:pt>
    <dgm:pt modelId="{74F4BA35-1635-4B48-B499-E4E04EC5BE1F}">
      <dgm:prSet phldrT="[Текст]"/>
      <dgm:spPr/>
      <dgm:t>
        <a:bodyPr/>
        <a:lstStyle/>
        <a:p>
          <a:r>
            <a:rPr lang="en-GB" b="1" dirty="0" smtClean="0">
              <a:solidFill>
                <a:schemeClr val="bg2">
                  <a:lumMod val="50000"/>
                </a:schemeClr>
              </a:solidFill>
            </a:rPr>
            <a:t>SANDWICH</a:t>
          </a:r>
          <a:r>
            <a:rPr lang="ru-RU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b="0" dirty="0" smtClean="0">
              <a:solidFill>
                <a:schemeClr val="bg2">
                  <a:lumMod val="50000"/>
                </a:schemeClr>
              </a:solidFill>
            </a:rPr>
            <a:t>(бутерброды)</a:t>
          </a:r>
          <a:endParaRPr lang="ru-RU" b="0" dirty="0"/>
        </a:p>
      </dgm:t>
    </dgm:pt>
    <dgm:pt modelId="{D2729118-CC46-4D12-AEDF-6BD704626456}" type="parTrans" cxnId="{E43BE7F1-C968-4167-8F42-814F51F18A67}">
      <dgm:prSet/>
      <dgm:spPr/>
      <dgm:t>
        <a:bodyPr/>
        <a:lstStyle/>
        <a:p>
          <a:endParaRPr lang="ru-RU"/>
        </a:p>
      </dgm:t>
    </dgm:pt>
    <dgm:pt modelId="{3883775C-DEE5-41EA-8C68-402FD7BE94A6}" type="sibTrans" cxnId="{E43BE7F1-C968-4167-8F42-814F51F18A67}">
      <dgm:prSet/>
      <dgm:spPr/>
      <dgm:t>
        <a:bodyPr/>
        <a:lstStyle/>
        <a:p>
          <a:endParaRPr lang="ru-RU"/>
        </a:p>
      </dgm:t>
    </dgm:pt>
    <dgm:pt modelId="{F193CF2A-559B-4050-8D21-32E70AF285DA}">
      <dgm:prSet phldrT="[Текст]"/>
      <dgm:spPr/>
      <dgm:t>
        <a:bodyPr/>
        <a:lstStyle/>
        <a:p>
          <a:r>
            <a:rPr lang="en-GB" b="1" dirty="0" smtClean="0">
              <a:solidFill>
                <a:schemeClr val="bg2">
                  <a:lumMod val="50000"/>
                </a:schemeClr>
              </a:solidFill>
            </a:rPr>
            <a:t>MILK</a:t>
          </a:r>
          <a:r>
            <a:rPr lang="ru-RU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b="0" dirty="0" smtClean="0">
              <a:solidFill>
                <a:schemeClr val="bg2">
                  <a:lumMod val="50000"/>
                </a:schemeClr>
              </a:solidFill>
            </a:rPr>
            <a:t>(молоко)</a:t>
          </a:r>
          <a:endParaRPr lang="ru-RU" b="0" dirty="0"/>
        </a:p>
      </dgm:t>
    </dgm:pt>
    <dgm:pt modelId="{3F986D05-5CCE-4FB4-816F-1BDFE5626F2E}" type="parTrans" cxnId="{3156B16F-8505-4785-B7CF-52D55CFB737A}">
      <dgm:prSet/>
      <dgm:spPr/>
      <dgm:t>
        <a:bodyPr/>
        <a:lstStyle/>
        <a:p>
          <a:endParaRPr lang="ru-RU"/>
        </a:p>
      </dgm:t>
    </dgm:pt>
    <dgm:pt modelId="{86324798-4229-4A44-B01B-BD2F30D72C57}" type="sibTrans" cxnId="{3156B16F-8505-4785-B7CF-52D55CFB737A}">
      <dgm:prSet/>
      <dgm:spPr/>
      <dgm:t>
        <a:bodyPr/>
        <a:lstStyle/>
        <a:p>
          <a:endParaRPr lang="ru-RU"/>
        </a:p>
      </dgm:t>
    </dgm:pt>
    <dgm:pt modelId="{384042CC-7F30-4A4B-A919-DF93DCD85C0D}" type="pres">
      <dgm:prSet presAssocID="{FB06CAD5-B181-4609-9AF9-81E4AE70CD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BEE73C-24E1-42C9-A665-5BD501B647E1}" type="pres">
      <dgm:prSet presAssocID="{002F41FC-952C-47D8-84FC-0190AD1110F0}" presName="compNode" presStyleCnt="0"/>
      <dgm:spPr/>
    </dgm:pt>
    <dgm:pt modelId="{2596C595-C28C-44A1-BD82-D44323E7A8AE}" type="pres">
      <dgm:prSet presAssocID="{002F41FC-952C-47D8-84FC-0190AD1110F0}" presName="pictRect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D7683F0-91F3-427A-961B-E056FE742F11}" type="pres">
      <dgm:prSet presAssocID="{002F41FC-952C-47D8-84FC-0190AD1110F0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FDA629-BA9D-4DB8-B996-28A10D326978}" type="pres">
      <dgm:prSet presAssocID="{04585CCD-BDAF-4087-AD9A-E90391C64C2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DA471F3-4E28-4FBA-832B-AB3B29D10FB9}" type="pres">
      <dgm:prSet presAssocID="{A77EF2EC-9BAE-4140-8B9D-B9F4C582DE36}" presName="compNode" presStyleCnt="0"/>
      <dgm:spPr/>
    </dgm:pt>
    <dgm:pt modelId="{64EA6E76-5838-46DF-8525-83F8C1AE8159}" type="pres">
      <dgm:prSet presAssocID="{A77EF2EC-9BAE-4140-8B9D-B9F4C582DE36}" presName="pictRect" presStyleLbl="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C50FF38-1A9C-43D2-9A22-116C25A24190}" type="pres">
      <dgm:prSet presAssocID="{A77EF2EC-9BAE-4140-8B9D-B9F4C582DE36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BBB96-8D0E-40E9-A948-ACC6AF2F1484}" type="pres">
      <dgm:prSet presAssocID="{6F8E5AA1-8030-4F37-A490-35A04324784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B0681AA-85AD-4E58-9FA5-55428D641240}" type="pres">
      <dgm:prSet presAssocID="{74F4BA35-1635-4B48-B499-E4E04EC5BE1F}" presName="compNode" presStyleCnt="0"/>
      <dgm:spPr/>
    </dgm:pt>
    <dgm:pt modelId="{F24E9719-1454-4FD7-8FD4-5ACC5B567249}" type="pres">
      <dgm:prSet presAssocID="{74F4BA35-1635-4B48-B499-E4E04EC5BE1F}" presName="pictRect" presStyleLbl="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8805369-6CE6-460B-8F6F-F5F1E0E52AF1}" type="pres">
      <dgm:prSet presAssocID="{74F4BA35-1635-4B48-B499-E4E04EC5BE1F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50C4A4-21EB-4D43-A46E-6B7B9FA67EB2}" type="pres">
      <dgm:prSet presAssocID="{3883775C-DEE5-41EA-8C68-402FD7BE94A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1CEA737-A10E-4802-9173-9BDAF71B296B}" type="pres">
      <dgm:prSet presAssocID="{F193CF2A-559B-4050-8D21-32E70AF285DA}" presName="compNode" presStyleCnt="0"/>
      <dgm:spPr/>
    </dgm:pt>
    <dgm:pt modelId="{759F5E17-E3BA-4CB1-BDCB-043CF0B861B5}" type="pres">
      <dgm:prSet presAssocID="{F193CF2A-559B-4050-8D21-32E70AF285DA}" presName="pictRect" presStyleLbl="nod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46B8FDD-6FB6-4481-9DBF-D3325074FC08}" type="pres">
      <dgm:prSet presAssocID="{F193CF2A-559B-4050-8D21-32E70AF285DA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C59D3-D5B2-4BC9-A75B-430B5682E0E7}" type="presOf" srcId="{002F41FC-952C-47D8-84FC-0190AD1110F0}" destId="{7D7683F0-91F3-427A-961B-E056FE742F11}" srcOrd="0" destOrd="0" presId="urn:microsoft.com/office/officeart/2005/8/layout/pList1"/>
    <dgm:cxn modelId="{1307E72C-4F8D-46FD-A5BD-9C3995B6F3CA}" type="presOf" srcId="{74F4BA35-1635-4B48-B499-E4E04EC5BE1F}" destId="{F8805369-6CE6-460B-8F6F-F5F1E0E52AF1}" srcOrd="0" destOrd="0" presId="urn:microsoft.com/office/officeart/2005/8/layout/pList1"/>
    <dgm:cxn modelId="{3156B16F-8505-4785-B7CF-52D55CFB737A}" srcId="{FB06CAD5-B181-4609-9AF9-81E4AE70CD12}" destId="{F193CF2A-559B-4050-8D21-32E70AF285DA}" srcOrd="3" destOrd="0" parTransId="{3F986D05-5CCE-4FB4-816F-1BDFE5626F2E}" sibTransId="{86324798-4229-4A44-B01B-BD2F30D72C57}"/>
    <dgm:cxn modelId="{68CF1929-1250-46B6-BE58-B4CD842B397C}" srcId="{FB06CAD5-B181-4609-9AF9-81E4AE70CD12}" destId="{A77EF2EC-9BAE-4140-8B9D-B9F4C582DE36}" srcOrd="1" destOrd="0" parTransId="{CD44C42F-1C79-4FAA-B739-EAC90B4D5978}" sibTransId="{6F8E5AA1-8030-4F37-A490-35A04324784F}"/>
    <dgm:cxn modelId="{82340034-A5AB-4EFD-BC5F-C826036FC9B0}" type="presOf" srcId="{6F8E5AA1-8030-4F37-A490-35A04324784F}" destId="{A12BBB96-8D0E-40E9-A948-ACC6AF2F1484}" srcOrd="0" destOrd="0" presId="urn:microsoft.com/office/officeart/2005/8/layout/pList1"/>
    <dgm:cxn modelId="{E43BE7F1-C968-4167-8F42-814F51F18A67}" srcId="{FB06CAD5-B181-4609-9AF9-81E4AE70CD12}" destId="{74F4BA35-1635-4B48-B499-E4E04EC5BE1F}" srcOrd="2" destOrd="0" parTransId="{D2729118-CC46-4D12-AEDF-6BD704626456}" sibTransId="{3883775C-DEE5-41EA-8C68-402FD7BE94A6}"/>
    <dgm:cxn modelId="{8A191D46-E242-45A8-8F0B-69E9D3470A2D}" type="presOf" srcId="{A77EF2EC-9BAE-4140-8B9D-B9F4C582DE36}" destId="{1C50FF38-1A9C-43D2-9A22-116C25A24190}" srcOrd="0" destOrd="0" presId="urn:microsoft.com/office/officeart/2005/8/layout/pList1"/>
    <dgm:cxn modelId="{155DE6DF-70DD-45A7-8F51-2D6CE3091B70}" type="presOf" srcId="{3883775C-DEE5-41EA-8C68-402FD7BE94A6}" destId="{3D50C4A4-21EB-4D43-A46E-6B7B9FA67EB2}" srcOrd="0" destOrd="0" presId="urn:microsoft.com/office/officeart/2005/8/layout/pList1"/>
    <dgm:cxn modelId="{D62B314E-92F6-4734-9DCB-84DF4F84120D}" type="presOf" srcId="{04585CCD-BDAF-4087-AD9A-E90391C64C2D}" destId="{49FDA629-BA9D-4DB8-B996-28A10D326978}" srcOrd="0" destOrd="0" presId="urn:microsoft.com/office/officeart/2005/8/layout/pList1"/>
    <dgm:cxn modelId="{424FF6A9-6421-4AE7-ABE4-2B2D7CE05FC0}" type="presOf" srcId="{FB06CAD5-B181-4609-9AF9-81E4AE70CD12}" destId="{384042CC-7F30-4A4B-A919-DF93DCD85C0D}" srcOrd="0" destOrd="0" presId="urn:microsoft.com/office/officeart/2005/8/layout/pList1"/>
    <dgm:cxn modelId="{A7DD5B3A-91F2-45EE-8968-4692B96EB4F9}" type="presOf" srcId="{F193CF2A-559B-4050-8D21-32E70AF285DA}" destId="{C46B8FDD-6FB6-4481-9DBF-D3325074FC08}" srcOrd="0" destOrd="0" presId="urn:microsoft.com/office/officeart/2005/8/layout/pList1"/>
    <dgm:cxn modelId="{22AF6257-60D7-4858-9FB1-ED28E87EA116}" srcId="{FB06CAD5-B181-4609-9AF9-81E4AE70CD12}" destId="{002F41FC-952C-47D8-84FC-0190AD1110F0}" srcOrd="0" destOrd="0" parTransId="{5EC9563B-4AB4-470A-8ACD-D423D7DE89CC}" sibTransId="{04585CCD-BDAF-4087-AD9A-E90391C64C2D}"/>
    <dgm:cxn modelId="{9753CA3B-01CB-41B1-BC39-19223A19B155}" type="presParOf" srcId="{384042CC-7F30-4A4B-A919-DF93DCD85C0D}" destId="{EFBEE73C-24E1-42C9-A665-5BD501B647E1}" srcOrd="0" destOrd="0" presId="urn:microsoft.com/office/officeart/2005/8/layout/pList1"/>
    <dgm:cxn modelId="{AE700E5D-9E77-4327-89A5-BA3EBE867543}" type="presParOf" srcId="{EFBEE73C-24E1-42C9-A665-5BD501B647E1}" destId="{2596C595-C28C-44A1-BD82-D44323E7A8AE}" srcOrd="0" destOrd="0" presId="urn:microsoft.com/office/officeart/2005/8/layout/pList1"/>
    <dgm:cxn modelId="{FAABA705-6917-44DC-BCCC-BDF27083A35F}" type="presParOf" srcId="{EFBEE73C-24E1-42C9-A665-5BD501B647E1}" destId="{7D7683F0-91F3-427A-961B-E056FE742F11}" srcOrd="1" destOrd="0" presId="urn:microsoft.com/office/officeart/2005/8/layout/pList1"/>
    <dgm:cxn modelId="{7076EDF5-A40A-4C04-A40F-F22A78182FFE}" type="presParOf" srcId="{384042CC-7F30-4A4B-A919-DF93DCD85C0D}" destId="{49FDA629-BA9D-4DB8-B996-28A10D326978}" srcOrd="1" destOrd="0" presId="urn:microsoft.com/office/officeart/2005/8/layout/pList1"/>
    <dgm:cxn modelId="{A9B60D8D-96D4-47A3-98F6-F0EF7872B893}" type="presParOf" srcId="{384042CC-7F30-4A4B-A919-DF93DCD85C0D}" destId="{4DA471F3-4E28-4FBA-832B-AB3B29D10FB9}" srcOrd="2" destOrd="0" presId="urn:microsoft.com/office/officeart/2005/8/layout/pList1"/>
    <dgm:cxn modelId="{8901FDCF-AB8E-4B91-A779-3748E5906B40}" type="presParOf" srcId="{4DA471F3-4E28-4FBA-832B-AB3B29D10FB9}" destId="{64EA6E76-5838-46DF-8525-83F8C1AE8159}" srcOrd="0" destOrd="0" presId="urn:microsoft.com/office/officeart/2005/8/layout/pList1"/>
    <dgm:cxn modelId="{F31138ED-6EED-4850-8815-B9DA0188AD3E}" type="presParOf" srcId="{4DA471F3-4E28-4FBA-832B-AB3B29D10FB9}" destId="{1C50FF38-1A9C-43D2-9A22-116C25A24190}" srcOrd="1" destOrd="0" presId="urn:microsoft.com/office/officeart/2005/8/layout/pList1"/>
    <dgm:cxn modelId="{DF9F06D4-D78E-4193-A5E3-BA0BCFCBEEF5}" type="presParOf" srcId="{384042CC-7F30-4A4B-A919-DF93DCD85C0D}" destId="{A12BBB96-8D0E-40E9-A948-ACC6AF2F1484}" srcOrd="3" destOrd="0" presId="urn:microsoft.com/office/officeart/2005/8/layout/pList1"/>
    <dgm:cxn modelId="{47AA7D09-AD7E-4AC8-AFBD-79DBF8A4E3B6}" type="presParOf" srcId="{384042CC-7F30-4A4B-A919-DF93DCD85C0D}" destId="{2B0681AA-85AD-4E58-9FA5-55428D641240}" srcOrd="4" destOrd="0" presId="urn:microsoft.com/office/officeart/2005/8/layout/pList1"/>
    <dgm:cxn modelId="{0BAD966A-FEE1-42BF-8AF8-892CF04E06E7}" type="presParOf" srcId="{2B0681AA-85AD-4E58-9FA5-55428D641240}" destId="{F24E9719-1454-4FD7-8FD4-5ACC5B567249}" srcOrd="0" destOrd="0" presId="urn:microsoft.com/office/officeart/2005/8/layout/pList1"/>
    <dgm:cxn modelId="{D73E60D1-238D-4F4F-8EA5-86969D793BC1}" type="presParOf" srcId="{2B0681AA-85AD-4E58-9FA5-55428D641240}" destId="{F8805369-6CE6-460B-8F6F-F5F1E0E52AF1}" srcOrd="1" destOrd="0" presId="urn:microsoft.com/office/officeart/2005/8/layout/pList1"/>
    <dgm:cxn modelId="{A2095F5A-24C2-4348-A93C-327E9F6AEC10}" type="presParOf" srcId="{384042CC-7F30-4A4B-A919-DF93DCD85C0D}" destId="{3D50C4A4-21EB-4D43-A46E-6B7B9FA67EB2}" srcOrd="5" destOrd="0" presId="urn:microsoft.com/office/officeart/2005/8/layout/pList1"/>
    <dgm:cxn modelId="{A15A22D0-F93C-4079-BA97-A0C2D92BAF08}" type="presParOf" srcId="{384042CC-7F30-4A4B-A919-DF93DCD85C0D}" destId="{61CEA737-A10E-4802-9173-9BDAF71B296B}" srcOrd="6" destOrd="0" presId="urn:microsoft.com/office/officeart/2005/8/layout/pList1"/>
    <dgm:cxn modelId="{FC4B6603-C6CF-44ED-B1E9-4DFA7A877757}" type="presParOf" srcId="{61CEA737-A10E-4802-9173-9BDAF71B296B}" destId="{759F5E17-E3BA-4CB1-BDCB-043CF0B861B5}" srcOrd="0" destOrd="0" presId="urn:microsoft.com/office/officeart/2005/8/layout/pList1"/>
    <dgm:cxn modelId="{12520144-2E0B-43E9-A52F-3011A161EA1F}" type="presParOf" srcId="{61CEA737-A10E-4802-9173-9BDAF71B296B}" destId="{C46B8FDD-6FB6-4481-9DBF-D3325074FC0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8EEA261-FF37-4178-9936-F81B2BC7658B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C2DFDF-36E8-4263-BCEB-3B27DA651CF1}">
      <dgm:prSet phldrT="[Текст]"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APPLES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(яблоки)</a:t>
          </a:r>
          <a:endParaRPr lang="ru-RU" sz="1800" b="0" dirty="0"/>
        </a:p>
      </dgm:t>
    </dgm:pt>
    <dgm:pt modelId="{12DD8665-AFDC-46AC-AD2F-E2B1F465F72D}" type="parTrans" cxnId="{AB909EC4-A7BB-42FD-9E21-A79077155B30}">
      <dgm:prSet/>
      <dgm:spPr/>
      <dgm:t>
        <a:bodyPr/>
        <a:lstStyle/>
        <a:p>
          <a:endParaRPr lang="ru-RU"/>
        </a:p>
      </dgm:t>
    </dgm:pt>
    <dgm:pt modelId="{92CF881B-2755-4A3E-809E-1E43446F7BFD}" type="sibTrans" cxnId="{AB909EC4-A7BB-42FD-9E21-A79077155B30}">
      <dgm:prSet/>
      <dgm:spPr/>
      <dgm:t>
        <a:bodyPr/>
        <a:lstStyle/>
        <a:p>
          <a:endParaRPr lang="ru-RU"/>
        </a:p>
      </dgm:t>
    </dgm:pt>
    <dgm:pt modelId="{51F4FBD9-E953-427B-886C-C4078CF222C7}">
      <dgm:prSet phldrT="[Текст]"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BREAD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(хлеб)</a:t>
          </a:r>
          <a:endParaRPr lang="ru-RU" sz="1800" b="0" dirty="0"/>
        </a:p>
      </dgm:t>
    </dgm:pt>
    <dgm:pt modelId="{270CD160-8D89-4E83-B7E0-1BDFB5F6063F}" type="parTrans" cxnId="{50CD86FF-AAE4-4959-BA56-DAECFCDB7F45}">
      <dgm:prSet/>
      <dgm:spPr/>
      <dgm:t>
        <a:bodyPr/>
        <a:lstStyle/>
        <a:p>
          <a:endParaRPr lang="ru-RU"/>
        </a:p>
      </dgm:t>
    </dgm:pt>
    <dgm:pt modelId="{CD8520D9-AF23-46F4-8982-9D9D82FE74FC}" type="sibTrans" cxnId="{50CD86FF-AAE4-4959-BA56-DAECFCDB7F45}">
      <dgm:prSet/>
      <dgm:spPr/>
      <dgm:t>
        <a:bodyPr/>
        <a:lstStyle/>
        <a:p>
          <a:endParaRPr lang="ru-RU"/>
        </a:p>
      </dgm:t>
    </dgm:pt>
    <dgm:pt modelId="{F0937EA9-89CB-4BC6-B7E3-5625DEC91EF1}">
      <dgm:prSet phldrT="[Текст]"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PIZZA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(пицца)</a:t>
          </a:r>
          <a:endParaRPr lang="ru-RU" sz="1800" b="0" dirty="0"/>
        </a:p>
      </dgm:t>
    </dgm:pt>
    <dgm:pt modelId="{AC3FCF23-87AD-4D05-99AA-2065819EF691}" type="parTrans" cxnId="{39B97C12-0E7E-49CA-9F6A-C6A32EBB7376}">
      <dgm:prSet/>
      <dgm:spPr/>
      <dgm:t>
        <a:bodyPr/>
        <a:lstStyle/>
        <a:p>
          <a:endParaRPr lang="ru-RU"/>
        </a:p>
      </dgm:t>
    </dgm:pt>
    <dgm:pt modelId="{61EE3D3F-B433-412D-90EF-F1E5E73C21B8}" type="sibTrans" cxnId="{39B97C12-0E7E-49CA-9F6A-C6A32EBB7376}">
      <dgm:prSet/>
      <dgm:spPr/>
      <dgm:t>
        <a:bodyPr/>
        <a:lstStyle/>
        <a:p>
          <a:endParaRPr lang="ru-RU"/>
        </a:p>
      </dgm:t>
    </dgm:pt>
    <dgm:pt modelId="{0C8B7698-2366-4589-84B6-38729D91862D}">
      <dgm:prSet phldrT="[Текст]" custT="1"/>
      <dgm:spPr/>
      <dgm:t>
        <a:bodyPr/>
        <a:lstStyle/>
        <a:p>
          <a:r>
            <a:rPr lang="en-GB" sz="2000" b="1" dirty="0" smtClean="0">
              <a:solidFill>
                <a:schemeClr val="bg2">
                  <a:lumMod val="50000"/>
                </a:schemeClr>
              </a:solidFill>
            </a:rPr>
            <a:t>CAKE</a:t>
          </a:r>
          <a:r>
            <a:rPr lang="ru-RU" sz="2000" b="1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dirty="0" smtClean="0">
              <a:solidFill>
                <a:schemeClr val="bg2">
                  <a:lumMod val="50000"/>
                </a:schemeClr>
              </a:solidFill>
            </a:rPr>
            <a:t>(торт)</a:t>
          </a:r>
          <a:endParaRPr lang="ru-RU" sz="1800" b="0" dirty="0"/>
        </a:p>
      </dgm:t>
    </dgm:pt>
    <dgm:pt modelId="{EFA8A1CB-E0BA-4DCF-BB57-7A08DC010437}" type="parTrans" cxnId="{24B3339A-B877-4FFF-8955-E3E06708CDF7}">
      <dgm:prSet/>
      <dgm:spPr/>
      <dgm:t>
        <a:bodyPr/>
        <a:lstStyle/>
        <a:p>
          <a:endParaRPr lang="ru-RU"/>
        </a:p>
      </dgm:t>
    </dgm:pt>
    <dgm:pt modelId="{A22553DB-D6F6-46D4-8544-F61E0FC854AD}" type="sibTrans" cxnId="{24B3339A-B877-4FFF-8955-E3E06708CDF7}">
      <dgm:prSet/>
      <dgm:spPr/>
      <dgm:t>
        <a:bodyPr/>
        <a:lstStyle/>
        <a:p>
          <a:endParaRPr lang="ru-RU"/>
        </a:p>
      </dgm:t>
    </dgm:pt>
    <dgm:pt modelId="{E54AA906-258F-4FD6-B6D5-26DBEF0B12C2}" type="pres">
      <dgm:prSet presAssocID="{08EEA261-FF37-4178-9936-F81B2BC7658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CFA614-6A16-49D0-BA21-FC47A67A71C2}" type="pres">
      <dgm:prSet presAssocID="{2BC2DFDF-36E8-4263-BCEB-3B27DA651CF1}" presName="compNode" presStyleCnt="0"/>
      <dgm:spPr/>
    </dgm:pt>
    <dgm:pt modelId="{CC6336E0-ACAC-41EF-A7F3-A24FAA6E00F8}" type="pres">
      <dgm:prSet presAssocID="{2BC2DFDF-36E8-4263-BCEB-3B27DA651CF1}" presName="pictRect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A964EC4-A6F5-471C-AFA8-AFEE642D4381}" type="pres">
      <dgm:prSet presAssocID="{2BC2DFDF-36E8-4263-BCEB-3B27DA651CF1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AA2A6-76A6-4D74-9387-FF326EFB5530}" type="pres">
      <dgm:prSet presAssocID="{92CF881B-2755-4A3E-809E-1E43446F7BF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D5532DC-55B4-4394-A17C-8B28B603D90F}" type="pres">
      <dgm:prSet presAssocID="{51F4FBD9-E953-427B-886C-C4078CF222C7}" presName="compNode" presStyleCnt="0"/>
      <dgm:spPr/>
    </dgm:pt>
    <dgm:pt modelId="{32B9D059-4060-4041-B007-BB7800B3BDFB}" type="pres">
      <dgm:prSet presAssocID="{51F4FBD9-E953-427B-886C-C4078CF222C7}" presName="pictRect" presStyleLbl="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4F4E814-90D4-477B-9826-D8EF7759718F}" type="pres">
      <dgm:prSet presAssocID="{51F4FBD9-E953-427B-886C-C4078CF222C7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9479F-D447-4119-86E3-1E6BF1409B12}" type="pres">
      <dgm:prSet presAssocID="{CD8520D9-AF23-46F4-8982-9D9D82FE74F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F615531-6C29-4D4D-8BD5-FD241508963F}" type="pres">
      <dgm:prSet presAssocID="{F0937EA9-89CB-4BC6-B7E3-5625DEC91EF1}" presName="compNode" presStyleCnt="0"/>
      <dgm:spPr/>
    </dgm:pt>
    <dgm:pt modelId="{725E9DA5-28AA-4FF7-9A71-5B81B817F7BE}" type="pres">
      <dgm:prSet presAssocID="{F0937EA9-89CB-4BC6-B7E3-5625DEC91EF1}" presName="pictRect" presStyleLbl="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E8B0782-F8D5-4A10-AE7C-0984A8BAB492}" type="pres">
      <dgm:prSet presAssocID="{F0937EA9-89CB-4BC6-B7E3-5625DEC91EF1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608D9-B0A1-4E71-9B1F-24C9A9A90900}" type="pres">
      <dgm:prSet presAssocID="{61EE3D3F-B433-412D-90EF-F1E5E73C21B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7337385-56BB-4640-B434-28F9BE25B1DD}" type="pres">
      <dgm:prSet presAssocID="{0C8B7698-2366-4589-84B6-38729D91862D}" presName="compNode" presStyleCnt="0"/>
      <dgm:spPr/>
    </dgm:pt>
    <dgm:pt modelId="{CF17E46D-D82E-47D6-9D92-23453377E6A7}" type="pres">
      <dgm:prSet presAssocID="{0C8B7698-2366-4589-84B6-38729D91862D}" presName="pictRect" presStyleLbl="nod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F6980552-A4CC-4B7E-9312-226153D7A81F}" type="pres">
      <dgm:prSet presAssocID="{0C8B7698-2366-4589-84B6-38729D91862D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909EC4-A7BB-42FD-9E21-A79077155B30}" srcId="{08EEA261-FF37-4178-9936-F81B2BC7658B}" destId="{2BC2DFDF-36E8-4263-BCEB-3B27DA651CF1}" srcOrd="0" destOrd="0" parTransId="{12DD8665-AFDC-46AC-AD2F-E2B1F465F72D}" sibTransId="{92CF881B-2755-4A3E-809E-1E43446F7BFD}"/>
    <dgm:cxn modelId="{39B97C12-0E7E-49CA-9F6A-C6A32EBB7376}" srcId="{08EEA261-FF37-4178-9936-F81B2BC7658B}" destId="{F0937EA9-89CB-4BC6-B7E3-5625DEC91EF1}" srcOrd="2" destOrd="0" parTransId="{AC3FCF23-87AD-4D05-99AA-2065819EF691}" sibTransId="{61EE3D3F-B433-412D-90EF-F1E5E73C21B8}"/>
    <dgm:cxn modelId="{B11A0863-9477-497D-896D-7872C211D970}" type="presOf" srcId="{92CF881B-2755-4A3E-809E-1E43446F7BFD}" destId="{56CAA2A6-76A6-4D74-9387-FF326EFB5530}" srcOrd="0" destOrd="0" presId="urn:microsoft.com/office/officeart/2005/8/layout/pList1"/>
    <dgm:cxn modelId="{84C7ECE3-9CFF-40AC-A3B5-81A79827E4A0}" type="presOf" srcId="{2BC2DFDF-36E8-4263-BCEB-3B27DA651CF1}" destId="{0A964EC4-A6F5-471C-AFA8-AFEE642D4381}" srcOrd="0" destOrd="0" presId="urn:microsoft.com/office/officeart/2005/8/layout/pList1"/>
    <dgm:cxn modelId="{D73506C9-538A-4077-A339-B16FAE778430}" type="presOf" srcId="{F0937EA9-89CB-4BC6-B7E3-5625DEC91EF1}" destId="{7E8B0782-F8D5-4A10-AE7C-0984A8BAB492}" srcOrd="0" destOrd="0" presId="urn:microsoft.com/office/officeart/2005/8/layout/pList1"/>
    <dgm:cxn modelId="{24B3339A-B877-4FFF-8955-E3E06708CDF7}" srcId="{08EEA261-FF37-4178-9936-F81B2BC7658B}" destId="{0C8B7698-2366-4589-84B6-38729D91862D}" srcOrd="3" destOrd="0" parTransId="{EFA8A1CB-E0BA-4DCF-BB57-7A08DC010437}" sibTransId="{A22553DB-D6F6-46D4-8544-F61E0FC854AD}"/>
    <dgm:cxn modelId="{50CD86FF-AAE4-4959-BA56-DAECFCDB7F45}" srcId="{08EEA261-FF37-4178-9936-F81B2BC7658B}" destId="{51F4FBD9-E953-427B-886C-C4078CF222C7}" srcOrd="1" destOrd="0" parTransId="{270CD160-8D89-4E83-B7E0-1BDFB5F6063F}" sibTransId="{CD8520D9-AF23-46F4-8982-9D9D82FE74FC}"/>
    <dgm:cxn modelId="{AFC7C808-49EF-495A-92FE-ECA0791914AF}" type="presOf" srcId="{51F4FBD9-E953-427B-886C-C4078CF222C7}" destId="{F4F4E814-90D4-477B-9826-D8EF7759718F}" srcOrd="0" destOrd="0" presId="urn:microsoft.com/office/officeart/2005/8/layout/pList1"/>
    <dgm:cxn modelId="{26A4CD33-1ECA-489B-956F-E8F63FA8E383}" type="presOf" srcId="{08EEA261-FF37-4178-9936-F81B2BC7658B}" destId="{E54AA906-258F-4FD6-B6D5-26DBEF0B12C2}" srcOrd="0" destOrd="0" presId="urn:microsoft.com/office/officeart/2005/8/layout/pList1"/>
    <dgm:cxn modelId="{4FCD28DC-DFAF-444F-A2CB-EEDD81AF422B}" type="presOf" srcId="{61EE3D3F-B433-412D-90EF-F1E5E73C21B8}" destId="{C6E608D9-B0A1-4E71-9B1F-24C9A9A90900}" srcOrd="0" destOrd="0" presId="urn:microsoft.com/office/officeart/2005/8/layout/pList1"/>
    <dgm:cxn modelId="{DB5E16BB-790E-4FED-ABFB-E0E7691E2D51}" type="presOf" srcId="{CD8520D9-AF23-46F4-8982-9D9D82FE74FC}" destId="{E029479F-D447-4119-86E3-1E6BF1409B12}" srcOrd="0" destOrd="0" presId="urn:microsoft.com/office/officeart/2005/8/layout/pList1"/>
    <dgm:cxn modelId="{C4E17BB1-CF39-4551-8F10-A76DF9488CC0}" type="presOf" srcId="{0C8B7698-2366-4589-84B6-38729D91862D}" destId="{F6980552-A4CC-4B7E-9312-226153D7A81F}" srcOrd="0" destOrd="0" presId="urn:microsoft.com/office/officeart/2005/8/layout/pList1"/>
    <dgm:cxn modelId="{6EB30B59-55BD-4F0D-9693-D518CEBEF1D8}" type="presParOf" srcId="{E54AA906-258F-4FD6-B6D5-26DBEF0B12C2}" destId="{FBCFA614-6A16-49D0-BA21-FC47A67A71C2}" srcOrd="0" destOrd="0" presId="urn:microsoft.com/office/officeart/2005/8/layout/pList1"/>
    <dgm:cxn modelId="{3F130BC5-EE37-4904-8208-C8A0AA4BE874}" type="presParOf" srcId="{FBCFA614-6A16-49D0-BA21-FC47A67A71C2}" destId="{CC6336E0-ACAC-41EF-A7F3-A24FAA6E00F8}" srcOrd="0" destOrd="0" presId="urn:microsoft.com/office/officeart/2005/8/layout/pList1"/>
    <dgm:cxn modelId="{96FB0A45-D694-4C10-ADCB-C482AFCF87AA}" type="presParOf" srcId="{FBCFA614-6A16-49D0-BA21-FC47A67A71C2}" destId="{0A964EC4-A6F5-471C-AFA8-AFEE642D4381}" srcOrd="1" destOrd="0" presId="urn:microsoft.com/office/officeart/2005/8/layout/pList1"/>
    <dgm:cxn modelId="{99B5A4A8-ECF3-4094-8C6E-2108B29CC61F}" type="presParOf" srcId="{E54AA906-258F-4FD6-B6D5-26DBEF0B12C2}" destId="{56CAA2A6-76A6-4D74-9387-FF326EFB5530}" srcOrd="1" destOrd="0" presId="urn:microsoft.com/office/officeart/2005/8/layout/pList1"/>
    <dgm:cxn modelId="{64C43B92-DB53-4641-B81E-16B77CF9F680}" type="presParOf" srcId="{E54AA906-258F-4FD6-B6D5-26DBEF0B12C2}" destId="{1D5532DC-55B4-4394-A17C-8B28B603D90F}" srcOrd="2" destOrd="0" presId="urn:microsoft.com/office/officeart/2005/8/layout/pList1"/>
    <dgm:cxn modelId="{E3E4853B-F494-4E45-9C55-BE46F9FEB8D1}" type="presParOf" srcId="{1D5532DC-55B4-4394-A17C-8B28B603D90F}" destId="{32B9D059-4060-4041-B007-BB7800B3BDFB}" srcOrd="0" destOrd="0" presId="urn:microsoft.com/office/officeart/2005/8/layout/pList1"/>
    <dgm:cxn modelId="{23A08096-FE50-4F80-BC8E-F355DB82D55B}" type="presParOf" srcId="{1D5532DC-55B4-4394-A17C-8B28B603D90F}" destId="{F4F4E814-90D4-477B-9826-D8EF7759718F}" srcOrd="1" destOrd="0" presId="urn:microsoft.com/office/officeart/2005/8/layout/pList1"/>
    <dgm:cxn modelId="{2D304EE6-C854-48AB-98FE-A399CDA8B620}" type="presParOf" srcId="{E54AA906-258F-4FD6-B6D5-26DBEF0B12C2}" destId="{E029479F-D447-4119-86E3-1E6BF1409B12}" srcOrd="3" destOrd="0" presId="urn:microsoft.com/office/officeart/2005/8/layout/pList1"/>
    <dgm:cxn modelId="{103EF448-9F44-460F-8BAB-12C41BF7204C}" type="presParOf" srcId="{E54AA906-258F-4FD6-B6D5-26DBEF0B12C2}" destId="{EF615531-6C29-4D4D-8BD5-FD241508963F}" srcOrd="4" destOrd="0" presId="urn:microsoft.com/office/officeart/2005/8/layout/pList1"/>
    <dgm:cxn modelId="{8CFFE551-A9AB-4A08-8560-C32BCCE0CAD9}" type="presParOf" srcId="{EF615531-6C29-4D4D-8BD5-FD241508963F}" destId="{725E9DA5-28AA-4FF7-9A71-5B81B817F7BE}" srcOrd="0" destOrd="0" presId="urn:microsoft.com/office/officeart/2005/8/layout/pList1"/>
    <dgm:cxn modelId="{E560D9CC-ED52-4570-9BCE-905D2B817282}" type="presParOf" srcId="{EF615531-6C29-4D4D-8BD5-FD241508963F}" destId="{7E8B0782-F8D5-4A10-AE7C-0984A8BAB492}" srcOrd="1" destOrd="0" presId="urn:microsoft.com/office/officeart/2005/8/layout/pList1"/>
    <dgm:cxn modelId="{E76FA416-5711-403D-A6C0-4BD4ABA7532F}" type="presParOf" srcId="{E54AA906-258F-4FD6-B6D5-26DBEF0B12C2}" destId="{C6E608D9-B0A1-4E71-9B1F-24C9A9A90900}" srcOrd="5" destOrd="0" presId="urn:microsoft.com/office/officeart/2005/8/layout/pList1"/>
    <dgm:cxn modelId="{AB4E703A-D83E-46C4-A1FE-3E40A5E1480C}" type="presParOf" srcId="{E54AA906-258F-4FD6-B6D5-26DBEF0B12C2}" destId="{B7337385-56BB-4640-B434-28F9BE25B1DD}" srcOrd="6" destOrd="0" presId="urn:microsoft.com/office/officeart/2005/8/layout/pList1"/>
    <dgm:cxn modelId="{61BD9ED1-8E1B-4E63-BC47-3964BC3CFC8E}" type="presParOf" srcId="{B7337385-56BB-4640-B434-28F9BE25B1DD}" destId="{CF17E46D-D82E-47D6-9D92-23453377E6A7}" srcOrd="0" destOrd="0" presId="urn:microsoft.com/office/officeart/2005/8/layout/pList1"/>
    <dgm:cxn modelId="{E087CE88-46B7-455F-8D90-D9BC7F1B08A0}" type="presParOf" srcId="{B7337385-56BB-4640-B434-28F9BE25B1DD}" destId="{F6980552-A4CC-4B7E-9312-226153D7A81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818DC5-2521-4C2F-BB54-D2F62B1DF473}">
      <dsp:nvSpPr>
        <dsp:cNvPr id="0" name=""/>
        <dsp:cNvSpPr/>
      </dsp:nvSpPr>
      <dsp:spPr>
        <a:xfrm>
          <a:off x="10345" y="230323"/>
          <a:ext cx="1357468" cy="119697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E3D27-5D5F-4FC3-9612-742F1C72EC6D}">
      <dsp:nvSpPr>
        <dsp:cNvPr id="0" name=""/>
        <dsp:cNvSpPr/>
      </dsp:nvSpPr>
      <dsp:spPr>
        <a:xfrm>
          <a:off x="2852" y="1361376"/>
          <a:ext cx="1357468" cy="503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>
              <a:solidFill>
                <a:schemeClr val="bg2">
                  <a:lumMod val="75000"/>
                </a:schemeClr>
              </a:solidFill>
            </a:rPr>
            <a:t>1</a:t>
          </a:r>
          <a:endParaRPr lang="ru-RU" sz="23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2852" y="1361376"/>
        <a:ext cx="1357468" cy="503620"/>
      </dsp:txXfrm>
    </dsp:sp>
    <dsp:sp modelId="{0D9E876E-78A2-4F50-B8A4-2962A04A9CEA}">
      <dsp:nvSpPr>
        <dsp:cNvPr id="0" name=""/>
        <dsp:cNvSpPr/>
      </dsp:nvSpPr>
      <dsp:spPr>
        <a:xfrm>
          <a:off x="1496125" y="295242"/>
          <a:ext cx="1357468" cy="119697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48878-8474-429B-88FD-83A22FAEBE21}">
      <dsp:nvSpPr>
        <dsp:cNvPr id="0" name=""/>
        <dsp:cNvSpPr/>
      </dsp:nvSpPr>
      <dsp:spPr>
        <a:xfrm>
          <a:off x="1496125" y="1361376"/>
          <a:ext cx="1357468" cy="503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>
              <a:solidFill>
                <a:schemeClr val="bg2">
                  <a:lumMod val="75000"/>
                </a:schemeClr>
              </a:solidFill>
            </a:rPr>
            <a:t>2</a:t>
          </a:r>
          <a:endParaRPr lang="ru-RU" sz="23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1496125" y="1361376"/>
        <a:ext cx="1357468" cy="503620"/>
      </dsp:txXfrm>
    </dsp:sp>
    <dsp:sp modelId="{621C3AE8-A8E1-40FD-BEC6-052F119AB363}">
      <dsp:nvSpPr>
        <dsp:cNvPr id="0" name=""/>
        <dsp:cNvSpPr/>
      </dsp:nvSpPr>
      <dsp:spPr>
        <a:xfrm>
          <a:off x="2962669" y="158314"/>
          <a:ext cx="1357468" cy="1196973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A5A58E-1A6D-4C72-9683-5B8E72A7224F}">
      <dsp:nvSpPr>
        <dsp:cNvPr id="0" name=""/>
        <dsp:cNvSpPr/>
      </dsp:nvSpPr>
      <dsp:spPr>
        <a:xfrm>
          <a:off x="2989397" y="1361376"/>
          <a:ext cx="1357468" cy="503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>
              <a:solidFill>
                <a:schemeClr val="bg2">
                  <a:lumMod val="75000"/>
                </a:schemeClr>
              </a:solidFill>
            </a:rPr>
            <a:t>3</a:t>
          </a:r>
          <a:endParaRPr lang="ru-RU" sz="23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2989397" y="1361376"/>
        <a:ext cx="1357468" cy="503620"/>
      </dsp:txXfrm>
    </dsp:sp>
    <dsp:sp modelId="{EDEA0230-60E4-42ED-9AE6-D2FB3361CF16}">
      <dsp:nvSpPr>
        <dsp:cNvPr id="0" name=""/>
        <dsp:cNvSpPr/>
      </dsp:nvSpPr>
      <dsp:spPr>
        <a:xfrm>
          <a:off x="4482670" y="295242"/>
          <a:ext cx="1357468" cy="1196973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B6745-5791-4564-9D65-15355CB6C6EF}">
      <dsp:nvSpPr>
        <dsp:cNvPr id="0" name=""/>
        <dsp:cNvSpPr/>
      </dsp:nvSpPr>
      <dsp:spPr>
        <a:xfrm>
          <a:off x="4482670" y="1361376"/>
          <a:ext cx="1357468" cy="503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>
              <a:solidFill>
                <a:schemeClr val="bg2">
                  <a:lumMod val="75000"/>
                </a:schemeClr>
              </a:solidFill>
            </a:rPr>
            <a:t>4</a:t>
          </a:r>
          <a:endParaRPr lang="ru-RU" sz="23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4482670" y="1361376"/>
        <a:ext cx="1357468" cy="5036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818DC5-2521-4C2F-BB54-D2F62B1DF473}">
      <dsp:nvSpPr>
        <dsp:cNvPr id="0" name=""/>
        <dsp:cNvSpPr/>
      </dsp:nvSpPr>
      <dsp:spPr>
        <a:xfrm>
          <a:off x="1" y="108010"/>
          <a:ext cx="1355065" cy="1244327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E3D27-5D5F-4FC3-9612-742F1C72EC6D}">
      <dsp:nvSpPr>
        <dsp:cNvPr id="0" name=""/>
        <dsp:cNvSpPr/>
      </dsp:nvSpPr>
      <dsp:spPr>
        <a:xfrm>
          <a:off x="2847" y="1373247"/>
          <a:ext cx="1355065" cy="502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>
              <a:solidFill>
                <a:schemeClr val="bg2">
                  <a:lumMod val="75000"/>
                </a:schemeClr>
              </a:solidFill>
            </a:rPr>
            <a:t>5</a:t>
          </a:r>
          <a:endParaRPr lang="ru-RU" sz="23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2847" y="1373247"/>
        <a:ext cx="1355065" cy="502729"/>
      </dsp:txXfrm>
    </dsp:sp>
    <dsp:sp modelId="{0D9E876E-78A2-4F50-B8A4-2962A04A9CEA}">
      <dsp:nvSpPr>
        <dsp:cNvPr id="0" name=""/>
        <dsp:cNvSpPr/>
      </dsp:nvSpPr>
      <dsp:spPr>
        <a:xfrm>
          <a:off x="1507488" y="308334"/>
          <a:ext cx="1355065" cy="123162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48878-8474-429B-88FD-83A22FAEBE21}">
      <dsp:nvSpPr>
        <dsp:cNvPr id="0" name=""/>
        <dsp:cNvSpPr/>
      </dsp:nvSpPr>
      <dsp:spPr>
        <a:xfrm>
          <a:off x="1493476" y="1370070"/>
          <a:ext cx="1355065" cy="502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>
              <a:solidFill>
                <a:schemeClr val="bg2">
                  <a:lumMod val="75000"/>
                </a:schemeClr>
              </a:solidFill>
            </a:rPr>
            <a:t>6</a:t>
          </a:r>
          <a:endParaRPr lang="ru-RU" sz="23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1493476" y="1370070"/>
        <a:ext cx="1355065" cy="502729"/>
      </dsp:txXfrm>
    </dsp:sp>
    <dsp:sp modelId="{621C3AE8-A8E1-40FD-BEC6-052F119AB363}">
      <dsp:nvSpPr>
        <dsp:cNvPr id="0" name=""/>
        <dsp:cNvSpPr/>
      </dsp:nvSpPr>
      <dsp:spPr>
        <a:xfrm>
          <a:off x="2952329" y="180020"/>
          <a:ext cx="1355065" cy="129072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A5A58E-1A6D-4C72-9683-5B8E72A7224F}">
      <dsp:nvSpPr>
        <dsp:cNvPr id="0" name=""/>
        <dsp:cNvSpPr/>
      </dsp:nvSpPr>
      <dsp:spPr>
        <a:xfrm>
          <a:off x="2984105" y="1384845"/>
          <a:ext cx="1355065" cy="502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>
              <a:solidFill>
                <a:schemeClr val="bg2">
                  <a:lumMod val="75000"/>
                </a:schemeClr>
              </a:solidFill>
            </a:rPr>
            <a:t>7</a:t>
          </a:r>
          <a:endParaRPr lang="ru-RU" sz="23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2984105" y="1384845"/>
        <a:ext cx="1355065" cy="502729"/>
      </dsp:txXfrm>
    </dsp:sp>
    <dsp:sp modelId="{EDEA0230-60E4-42ED-9AE6-D2FB3361CF16}">
      <dsp:nvSpPr>
        <dsp:cNvPr id="0" name=""/>
        <dsp:cNvSpPr/>
      </dsp:nvSpPr>
      <dsp:spPr>
        <a:xfrm>
          <a:off x="4474734" y="302898"/>
          <a:ext cx="1355065" cy="1169785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B6745-5791-4564-9D65-15355CB6C6EF}">
      <dsp:nvSpPr>
        <dsp:cNvPr id="0" name=""/>
        <dsp:cNvSpPr/>
      </dsp:nvSpPr>
      <dsp:spPr>
        <a:xfrm>
          <a:off x="4474734" y="1354611"/>
          <a:ext cx="1355065" cy="502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>
              <a:solidFill>
                <a:schemeClr val="bg2">
                  <a:lumMod val="75000"/>
                </a:schemeClr>
              </a:solidFill>
            </a:rPr>
            <a:t>8</a:t>
          </a:r>
          <a:endParaRPr lang="ru-RU" sz="2300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4474734" y="1354611"/>
        <a:ext cx="1355065" cy="50272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C3E6A5-EBC3-4D0B-BD56-ABA127C87148}">
      <dsp:nvSpPr>
        <dsp:cNvPr id="0" name=""/>
        <dsp:cNvSpPr/>
      </dsp:nvSpPr>
      <dsp:spPr>
        <a:xfrm>
          <a:off x="246605" y="1075249"/>
          <a:ext cx="1889019" cy="143964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BD1AAC-FE7E-4A00-B610-B798E4E6888F}">
      <dsp:nvSpPr>
        <dsp:cNvPr id="0" name=""/>
        <dsp:cNvSpPr/>
      </dsp:nvSpPr>
      <dsp:spPr>
        <a:xfrm>
          <a:off x="552955" y="2740768"/>
          <a:ext cx="1429493" cy="562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solidFill>
                <a:schemeClr val="bg2">
                  <a:lumMod val="50000"/>
                </a:schemeClr>
              </a:solidFill>
            </a:rPr>
            <a:t>FISH</a:t>
          </a:r>
          <a:r>
            <a:rPr lang="ru-RU" sz="1400" b="1" kern="1200" dirty="0" smtClean="0">
              <a:solidFill>
                <a:schemeClr val="bg2">
                  <a:lumMod val="50000"/>
                </a:schemeClr>
              </a:solidFill>
            </a:rPr>
            <a:t> (рыба)</a:t>
          </a:r>
          <a:endParaRPr lang="ru-RU" sz="14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52955" y="2740768"/>
        <a:ext cx="1429493" cy="562104"/>
      </dsp:txXfrm>
    </dsp:sp>
    <dsp:sp modelId="{5C76EB13-712E-4BA3-85C5-5E1E8A73FFC8}">
      <dsp:nvSpPr>
        <dsp:cNvPr id="0" name=""/>
        <dsp:cNvSpPr/>
      </dsp:nvSpPr>
      <dsp:spPr>
        <a:xfrm>
          <a:off x="2649911" y="49471"/>
          <a:ext cx="2555325" cy="1322858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D52CD-64A0-462E-BE7B-7F5916A222D7}">
      <dsp:nvSpPr>
        <dsp:cNvPr id="0" name=""/>
        <dsp:cNvSpPr/>
      </dsp:nvSpPr>
      <dsp:spPr>
        <a:xfrm>
          <a:off x="3183576" y="1553778"/>
          <a:ext cx="1675576" cy="485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solidFill>
                <a:schemeClr val="bg2">
                  <a:lumMod val="50000"/>
                </a:schemeClr>
              </a:solidFill>
            </a:rPr>
            <a:t>BACON</a:t>
          </a:r>
          <a:r>
            <a:rPr lang="ru-RU" sz="1400" b="1" kern="1200" dirty="0" smtClean="0">
              <a:solidFill>
                <a:schemeClr val="bg2">
                  <a:lumMod val="50000"/>
                </a:schemeClr>
              </a:solidFill>
            </a:rPr>
            <a:t> (бекон)</a:t>
          </a:r>
          <a:endParaRPr lang="ru-RU" sz="14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183576" y="1553778"/>
        <a:ext cx="1675576" cy="485566"/>
      </dsp:txXfrm>
    </dsp:sp>
    <dsp:sp modelId="{D2F60C51-1B20-48E8-BC98-12FC98B18A5F}">
      <dsp:nvSpPr>
        <dsp:cNvPr id="0" name=""/>
        <dsp:cNvSpPr/>
      </dsp:nvSpPr>
      <dsp:spPr>
        <a:xfrm>
          <a:off x="5707677" y="1362486"/>
          <a:ext cx="2238395" cy="1322858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20DB90-2C73-4566-99CD-538BEC9CD85B}">
      <dsp:nvSpPr>
        <dsp:cNvPr id="0" name=""/>
        <dsp:cNvSpPr/>
      </dsp:nvSpPr>
      <dsp:spPr>
        <a:xfrm>
          <a:off x="6123206" y="2955359"/>
          <a:ext cx="1486900" cy="507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solidFill>
                <a:schemeClr val="bg2">
                  <a:lumMod val="50000"/>
                </a:schemeClr>
              </a:solidFill>
            </a:rPr>
            <a:t>CHICKEN</a:t>
          </a:r>
          <a:r>
            <a:rPr lang="ru-RU" sz="1400" b="1" kern="1200" dirty="0" smtClean="0">
              <a:solidFill>
                <a:schemeClr val="bg2">
                  <a:lumMod val="50000"/>
                </a:schemeClr>
              </a:solidFill>
            </a:rPr>
            <a:t> (курица)</a:t>
          </a:r>
          <a:endParaRPr lang="ru-RU" sz="14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6123206" y="2955359"/>
        <a:ext cx="1486900" cy="507106"/>
      </dsp:txXfrm>
    </dsp:sp>
    <dsp:sp modelId="{399D26FB-F1F9-401B-9118-16B0D516351E}">
      <dsp:nvSpPr>
        <dsp:cNvPr id="0" name=""/>
        <dsp:cNvSpPr/>
      </dsp:nvSpPr>
      <dsp:spPr>
        <a:xfrm>
          <a:off x="2610494" y="2247205"/>
          <a:ext cx="2562832" cy="1615501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1C0A0-BECB-4899-AF00-C2080D482D92}">
      <dsp:nvSpPr>
        <dsp:cNvPr id="0" name=""/>
        <dsp:cNvSpPr/>
      </dsp:nvSpPr>
      <dsp:spPr>
        <a:xfrm>
          <a:off x="3154815" y="3830097"/>
          <a:ext cx="1919969" cy="415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solidFill>
                <a:schemeClr val="bg2">
                  <a:lumMod val="50000"/>
                </a:schemeClr>
              </a:solidFill>
            </a:rPr>
            <a:t>BEEF</a:t>
          </a:r>
          <a:r>
            <a:rPr lang="ru-RU" sz="1400" b="1" kern="1200" dirty="0" smtClean="0">
              <a:solidFill>
                <a:schemeClr val="bg2">
                  <a:lumMod val="50000"/>
                </a:schemeClr>
              </a:solidFill>
            </a:rPr>
            <a:t> (говядина)</a:t>
          </a:r>
          <a:endParaRPr lang="ru-RU" sz="14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154815" y="3830097"/>
        <a:ext cx="1919969" cy="41564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ED915B-55DB-47BE-97F2-749E353F8490}">
      <dsp:nvSpPr>
        <dsp:cNvPr id="0" name=""/>
        <dsp:cNvSpPr/>
      </dsp:nvSpPr>
      <dsp:spPr>
        <a:xfrm>
          <a:off x="753560" y="13236"/>
          <a:ext cx="2100719" cy="144739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4D26B-2301-40B8-BA8A-871F129C1B3D}">
      <dsp:nvSpPr>
        <dsp:cNvPr id="0" name=""/>
        <dsp:cNvSpPr/>
      </dsp:nvSpPr>
      <dsp:spPr>
        <a:xfrm>
          <a:off x="753560" y="1614198"/>
          <a:ext cx="2100719" cy="472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b="1" kern="1200" dirty="0" smtClean="0">
              <a:solidFill>
                <a:schemeClr val="bg2">
                  <a:lumMod val="50000"/>
                </a:schemeClr>
              </a:solidFill>
            </a:rPr>
            <a:t>MILK</a:t>
          </a:r>
          <a:r>
            <a:rPr lang="ru-RU" sz="21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2000" b="0" kern="1200" dirty="0" smtClean="0">
              <a:solidFill>
                <a:schemeClr val="bg2">
                  <a:lumMod val="50000"/>
                </a:schemeClr>
              </a:solidFill>
            </a:rPr>
            <a:t>(молоко)</a:t>
          </a:r>
          <a:endParaRPr lang="ru-RU" sz="20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53560" y="1614198"/>
        <a:ext cx="2100719" cy="472233"/>
      </dsp:txXfrm>
    </dsp:sp>
    <dsp:sp modelId="{B02AD401-A9B1-4C9A-BCDE-9FEFA0E1F6B6}">
      <dsp:nvSpPr>
        <dsp:cNvPr id="0" name=""/>
        <dsp:cNvSpPr/>
      </dsp:nvSpPr>
      <dsp:spPr>
        <a:xfrm>
          <a:off x="3064440" y="807"/>
          <a:ext cx="2100719" cy="144739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189E1-42B5-45FF-9AB2-D3D232F5FE1B}">
      <dsp:nvSpPr>
        <dsp:cNvPr id="0" name=""/>
        <dsp:cNvSpPr/>
      </dsp:nvSpPr>
      <dsp:spPr>
        <a:xfrm>
          <a:off x="3064440" y="1576911"/>
          <a:ext cx="2100719" cy="521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dirty="0" smtClean="0">
              <a:solidFill>
                <a:schemeClr val="bg2">
                  <a:lumMod val="50000"/>
                </a:schemeClr>
              </a:solidFill>
            </a:rPr>
            <a:t>BUTTER</a:t>
          </a:r>
          <a:r>
            <a:rPr lang="ru-RU" sz="19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(масло)</a:t>
          </a:r>
          <a:endParaRPr lang="ru-RU" sz="18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064440" y="1576911"/>
        <a:ext cx="2100719" cy="521949"/>
      </dsp:txXfrm>
    </dsp:sp>
    <dsp:sp modelId="{CAEDF53E-5794-4AEC-A5DA-93E2C4D97F02}">
      <dsp:nvSpPr>
        <dsp:cNvPr id="0" name=""/>
        <dsp:cNvSpPr/>
      </dsp:nvSpPr>
      <dsp:spPr>
        <a:xfrm>
          <a:off x="5375319" y="826"/>
          <a:ext cx="2100719" cy="1447395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230CA1-299E-4219-A0B5-EF7A370C74C7}">
      <dsp:nvSpPr>
        <dsp:cNvPr id="0" name=""/>
        <dsp:cNvSpPr/>
      </dsp:nvSpPr>
      <dsp:spPr>
        <a:xfrm>
          <a:off x="5375319" y="1576969"/>
          <a:ext cx="2100719" cy="521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b="1" kern="1200" dirty="0" smtClean="0">
              <a:solidFill>
                <a:schemeClr val="bg2">
                  <a:lumMod val="50000"/>
                </a:schemeClr>
              </a:solidFill>
            </a:rPr>
            <a:t>CHEESE</a:t>
          </a:r>
          <a:r>
            <a:rPr lang="ru-RU" sz="21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(сыр)</a:t>
          </a:r>
          <a:endParaRPr lang="ru-RU" sz="18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375319" y="1576969"/>
        <a:ext cx="2100719" cy="521871"/>
      </dsp:txXfrm>
    </dsp:sp>
    <dsp:sp modelId="{5D04F5E1-DA8A-4572-894B-DFB246B5735A}">
      <dsp:nvSpPr>
        <dsp:cNvPr id="0" name=""/>
        <dsp:cNvSpPr/>
      </dsp:nvSpPr>
      <dsp:spPr>
        <a:xfrm>
          <a:off x="753560" y="2308933"/>
          <a:ext cx="2100719" cy="1447395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971377-BC3C-4FB0-BB75-B9D49E3762C5}">
      <dsp:nvSpPr>
        <dsp:cNvPr id="0" name=""/>
        <dsp:cNvSpPr/>
      </dsp:nvSpPr>
      <dsp:spPr>
        <a:xfrm>
          <a:off x="753560" y="3756328"/>
          <a:ext cx="2100719" cy="779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 smtClean="0">
              <a:solidFill>
                <a:schemeClr val="bg2">
                  <a:lumMod val="50000"/>
                </a:schemeClr>
              </a:solidFill>
            </a:rPr>
            <a:t>YOGHURT</a:t>
          </a:r>
          <a:r>
            <a:rPr lang="ru-RU" sz="22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(йогурт)</a:t>
          </a:r>
          <a:endParaRPr lang="ru-RU" sz="22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53560" y="3756328"/>
        <a:ext cx="2100719" cy="779366"/>
      </dsp:txXfrm>
    </dsp:sp>
    <dsp:sp modelId="{E3CA8F3D-949B-40DF-AFF8-3BD1EC979A05}">
      <dsp:nvSpPr>
        <dsp:cNvPr id="0" name=""/>
        <dsp:cNvSpPr/>
      </dsp:nvSpPr>
      <dsp:spPr>
        <a:xfrm>
          <a:off x="3064440" y="2308933"/>
          <a:ext cx="2100719" cy="1447395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28D89-D4CC-4830-9164-960CAC791FC4}">
      <dsp:nvSpPr>
        <dsp:cNvPr id="0" name=""/>
        <dsp:cNvSpPr/>
      </dsp:nvSpPr>
      <dsp:spPr>
        <a:xfrm>
          <a:off x="3064440" y="3756328"/>
          <a:ext cx="2100719" cy="779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 smtClean="0">
              <a:solidFill>
                <a:schemeClr val="bg2">
                  <a:lumMod val="50000"/>
                </a:schemeClr>
              </a:solidFill>
            </a:rPr>
            <a:t>ICE-CREAM</a:t>
          </a:r>
          <a:r>
            <a:rPr lang="ru-RU" sz="22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(мороженое)</a:t>
          </a:r>
          <a:endParaRPr lang="ru-RU" sz="18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064440" y="3756328"/>
        <a:ext cx="2100719" cy="779366"/>
      </dsp:txXfrm>
    </dsp:sp>
    <dsp:sp modelId="{72357EB7-0C63-46B5-AA20-D9072F7B55FB}">
      <dsp:nvSpPr>
        <dsp:cNvPr id="0" name=""/>
        <dsp:cNvSpPr/>
      </dsp:nvSpPr>
      <dsp:spPr>
        <a:xfrm>
          <a:off x="5375319" y="2308933"/>
          <a:ext cx="2100719" cy="1447395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4299E-65BD-46F8-B7E4-96525D6C5C70}">
      <dsp:nvSpPr>
        <dsp:cNvPr id="0" name=""/>
        <dsp:cNvSpPr/>
      </dsp:nvSpPr>
      <dsp:spPr>
        <a:xfrm>
          <a:off x="5375319" y="3756328"/>
          <a:ext cx="2100719" cy="779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1" kern="1200" dirty="0" smtClean="0">
              <a:solidFill>
                <a:schemeClr val="bg2">
                  <a:lumMod val="50000"/>
                </a:schemeClr>
              </a:solidFill>
            </a:rPr>
            <a:t>EGGS</a:t>
          </a:r>
          <a:r>
            <a:rPr lang="ru-RU" sz="23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(яйца)</a:t>
          </a:r>
          <a:endParaRPr lang="ru-RU" sz="18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375319" y="3756328"/>
        <a:ext cx="2100719" cy="77936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910818-47D4-4634-A6A7-446390971CEB}">
      <dsp:nvSpPr>
        <dsp:cNvPr id="0" name=""/>
        <dsp:cNvSpPr/>
      </dsp:nvSpPr>
      <dsp:spPr>
        <a:xfrm>
          <a:off x="155149" y="7705"/>
          <a:ext cx="1841643" cy="126889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34803-BB54-4945-906A-81A200BF3940}">
      <dsp:nvSpPr>
        <dsp:cNvPr id="0" name=""/>
        <dsp:cNvSpPr/>
      </dsp:nvSpPr>
      <dsp:spPr>
        <a:xfrm>
          <a:off x="155149" y="1276598"/>
          <a:ext cx="1841643" cy="68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POTATOES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(картофель)</a:t>
          </a:r>
          <a:endParaRPr lang="ru-RU" sz="18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55149" y="1276598"/>
        <a:ext cx="1841643" cy="683249"/>
      </dsp:txXfrm>
    </dsp:sp>
    <dsp:sp modelId="{46D1F9F4-7CD9-49F4-B4B0-0A03B801F5C9}">
      <dsp:nvSpPr>
        <dsp:cNvPr id="0" name=""/>
        <dsp:cNvSpPr/>
      </dsp:nvSpPr>
      <dsp:spPr>
        <a:xfrm>
          <a:off x="2181035" y="7705"/>
          <a:ext cx="1841643" cy="1268892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453937-0EFD-4A29-BADC-30FAB1F9238C}">
      <dsp:nvSpPr>
        <dsp:cNvPr id="0" name=""/>
        <dsp:cNvSpPr/>
      </dsp:nvSpPr>
      <dsp:spPr>
        <a:xfrm>
          <a:off x="2181035" y="1276598"/>
          <a:ext cx="1841643" cy="68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ONIONS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(лук)</a:t>
          </a:r>
          <a:endParaRPr lang="ru-RU" sz="16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181035" y="1276598"/>
        <a:ext cx="1841643" cy="683249"/>
      </dsp:txXfrm>
    </dsp:sp>
    <dsp:sp modelId="{D14FE45A-3ABE-4838-93EB-66E62B06CD42}">
      <dsp:nvSpPr>
        <dsp:cNvPr id="0" name=""/>
        <dsp:cNvSpPr/>
      </dsp:nvSpPr>
      <dsp:spPr>
        <a:xfrm>
          <a:off x="4206920" y="7705"/>
          <a:ext cx="1841643" cy="1268892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F2C59C-D37A-49C5-993B-ACC4E7B41E22}">
      <dsp:nvSpPr>
        <dsp:cNvPr id="0" name=""/>
        <dsp:cNvSpPr/>
      </dsp:nvSpPr>
      <dsp:spPr>
        <a:xfrm>
          <a:off x="4206920" y="1276598"/>
          <a:ext cx="1841643" cy="68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GRAPES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(виноград)</a:t>
          </a:r>
          <a:endParaRPr lang="ru-RU" sz="16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206920" y="1276598"/>
        <a:ext cx="1841643" cy="683249"/>
      </dsp:txXfrm>
    </dsp:sp>
    <dsp:sp modelId="{2D4B6343-87D3-4A78-8AAB-1B88D328CB5A}">
      <dsp:nvSpPr>
        <dsp:cNvPr id="0" name=""/>
        <dsp:cNvSpPr/>
      </dsp:nvSpPr>
      <dsp:spPr>
        <a:xfrm>
          <a:off x="6268000" y="6690"/>
          <a:ext cx="1841643" cy="1268892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82ACD-7B48-4049-B82A-054869688C76}">
      <dsp:nvSpPr>
        <dsp:cNvPr id="0" name=""/>
        <dsp:cNvSpPr/>
      </dsp:nvSpPr>
      <dsp:spPr>
        <a:xfrm>
          <a:off x="6232806" y="1276598"/>
          <a:ext cx="1841643" cy="68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APPLES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(яблоки)</a:t>
          </a:r>
          <a:endParaRPr lang="ru-RU" sz="16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6232806" y="1276598"/>
        <a:ext cx="1841643" cy="683249"/>
      </dsp:txXfrm>
    </dsp:sp>
    <dsp:sp modelId="{F87964CE-DAA7-4045-AB7A-13260701A9B2}">
      <dsp:nvSpPr>
        <dsp:cNvPr id="0" name=""/>
        <dsp:cNvSpPr/>
      </dsp:nvSpPr>
      <dsp:spPr>
        <a:xfrm>
          <a:off x="4263" y="2144012"/>
          <a:ext cx="1841643" cy="1268892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D23FC-1587-42DE-97D7-C1F55B3F6C26}">
      <dsp:nvSpPr>
        <dsp:cNvPr id="0" name=""/>
        <dsp:cNvSpPr/>
      </dsp:nvSpPr>
      <dsp:spPr>
        <a:xfrm>
          <a:off x="4263" y="3412905"/>
          <a:ext cx="1841643" cy="68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CABBAGE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(капуста)</a:t>
          </a:r>
          <a:endParaRPr lang="ru-RU" sz="16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263" y="3412905"/>
        <a:ext cx="1841643" cy="683249"/>
      </dsp:txXfrm>
    </dsp:sp>
    <dsp:sp modelId="{36E32662-2243-4217-AE0B-6251BDD68193}">
      <dsp:nvSpPr>
        <dsp:cNvPr id="0" name=""/>
        <dsp:cNvSpPr/>
      </dsp:nvSpPr>
      <dsp:spPr>
        <a:xfrm>
          <a:off x="2030149" y="2144012"/>
          <a:ext cx="1841643" cy="1268892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840A19-64FC-4B9D-982B-614F3328506A}">
      <dsp:nvSpPr>
        <dsp:cNvPr id="0" name=""/>
        <dsp:cNvSpPr/>
      </dsp:nvSpPr>
      <dsp:spPr>
        <a:xfrm>
          <a:off x="2030149" y="3412905"/>
          <a:ext cx="1841643" cy="68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CARROTS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(морковь)</a:t>
          </a:r>
          <a:endParaRPr lang="ru-RU" sz="16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030149" y="3412905"/>
        <a:ext cx="1841643" cy="683249"/>
      </dsp:txXfrm>
    </dsp:sp>
    <dsp:sp modelId="{7E294A44-9277-47C1-9C3D-26FDC1924CED}">
      <dsp:nvSpPr>
        <dsp:cNvPr id="0" name=""/>
        <dsp:cNvSpPr/>
      </dsp:nvSpPr>
      <dsp:spPr>
        <a:xfrm>
          <a:off x="4206920" y="2144012"/>
          <a:ext cx="1841643" cy="1268892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9F44C-6888-4DAF-A644-B3F8ACF3AFFE}">
      <dsp:nvSpPr>
        <dsp:cNvPr id="0" name=""/>
        <dsp:cNvSpPr/>
      </dsp:nvSpPr>
      <dsp:spPr>
        <a:xfrm>
          <a:off x="4056034" y="3412905"/>
          <a:ext cx="2143415" cy="68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bg2">
                  <a:lumMod val="50000"/>
                </a:schemeClr>
              </a:solidFill>
            </a:rPr>
            <a:t>STRAWBERRIES</a:t>
          </a:r>
          <a:r>
            <a:rPr lang="ru-RU" sz="16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600" b="0" kern="1200" dirty="0" smtClean="0">
              <a:solidFill>
                <a:schemeClr val="bg2">
                  <a:lumMod val="50000"/>
                </a:schemeClr>
              </a:solidFill>
            </a:rPr>
            <a:t>(клубника)</a:t>
          </a:r>
          <a:endParaRPr lang="ru-RU" sz="16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056034" y="3412905"/>
        <a:ext cx="2143415" cy="683249"/>
      </dsp:txXfrm>
    </dsp:sp>
    <dsp:sp modelId="{A054D784-A8ED-4DCC-B9FC-4B62858B6376}">
      <dsp:nvSpPr>
        <dsp:cNvPr id="0" name=""/>
        <dsp:cNvSpPr/>
      </dsp:nvSpPr>
      <dsp:spPr>
        <a:xfrm>
          <a:off x="6383692" y="2144012"/>
          <a:ext cx="1841643" cy="1268892"/>
        </a:xfrm>
        <a:prstGeom prst="roundRect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CA231E-43CC-49A0-AB36-153C1F024AB6}">
      <dsp:nvSpPr>
        <dsp:cNvPr id="0" name=""/>
        <dsp:cNvSpPr/>
      </dsp:nvSpPr>
      <dsp:spPr>
        <a:xfrm>
          <a:off x="6383692" y="3412905"/>
          <a:ext cx="1841643" cy="68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CHERRIES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(вишня)</a:t>
          </a:r>
          <a:endParaRPr lang="ru-RU" sz="23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6383692" y="3412905"/>
        <a:ext cx="1841643" cy="68324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910818-47D4-4634-A6A7-446390971CEB}">
      <dsp:nvSpPr>
        <dsp:cNvPr id="0" name=""/>
        <dsp:cNvSpPr/>
      </dsp:nvSpPr>
      <dsp:spPr>
        <a:xfrm>
          <a:off x="4017" y="37693"/>
          <a:ext cx="1911935" cy="131732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34803-BB54-4945-906A-81A200BF3940}">
      <dsp:nvSpPr>
        <dsp:cNvPr id="0" name=""/>
        <dsp:cNvSpPr/>
      </dsp:nvSpPr>
      <dsp:spPr>
        <a:xfrm>
          <a:off x="4017" y="1355017"/>
          <a:ext cx="1911935" cy="709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BREAD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(хлеб)</a:t>
          </a:r>
          <a:endParaRPr lang="ru-RU" sz="18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017" y="1355017"/>
        <a:ext cx="1911935" cy="709328"/>
      </dsp:txXfrm>
    </dsp:sp>
    <dsp:sp modelId="{46D1F9F4-7CD9-49F4-B4B0-0A03B801F5C9}">
      <dsp:nvSpPr>
        <dsp:cNvPr id="0" name=""/>
        <dsp:cNvSpPr/>
      </dsp:nvSpPr>
      <dsp:spPr>
        <a:xfrm>
          <a:off x="2107227" y="37693"/>
          <a:ext cx="1911935" cy="131732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453937-0EFD-4A29-BADC-30FAB1F9238C}">
      <dsp:nvSpPr>
        <dsp:cNvPr id="0" name=""/>
        <dsp:cNvSpPr/>
      </dsp:nvSpPr>
      <dsp:spPr>
        <a:xfrm>
          <a:off x="2107227" y="1355017"/>
          <a:ext cx="1911935" cy="709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OLIVE OIL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600" b="0" kern="1200" dirty="0" smtClean="0">
              <a:solidFill>
                <a:schemeClr val="bg2">
                  <a:lumMod val="50000"/>
                </a:schemeClr>
              </a:solidFill>
            </a:rPr>
            <a:t>(оливковое масло)</a:t>
          </a:r>
          <a:endParaRPr lang="ru-RU" sz="17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107227" y="1355017"/>
        <a:ext cx="1911935" cy="709328"/>
      </dsp:txXfrm>
    </dsp:sp>
    <dsp:sp modelId="{D14FE45A-3ABE-4838-93EB-66E62B06CD42}">
      <dsp:nvSpPr>
        <dsp:cNvPr id="0" name=""/>
        <dsp:cNvSpPr/>
      </dsp:nvSpPr>
      <dsp:spPr>
        <a:xfrm>
          <a:off x="4210436" y="37693"/>
          <a:ext cx="1911935" cy="1317323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F2C59C-D37A-49C5-993B-ACC4E7B41E22}">
      <dsp:nvSpPr>
        <dsp:cNvPr id="0" name=""/>
        <dsp:cNvSpPr/>
      </dsp:nvSpPr>
      <dsp:spPr>
        <a:xfrm>
          <a:off x="4210436" y="1355017"/>
          <a:ext cx="1911935" cy="709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SUGAR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(сахар)</a:t>
          </a:r>
          <a:endParaRPr lang="ru-RU" sz="17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210436" y="1355017"/>
        <a:ext cx="1911935" cy="709328"/>
      </dsp:txXfrm>
    </dsp:sp>
    <dsp:sp modelId="{2D4B6343-87D3-4A78-8AAB-1B88D328CB5A}">
      <dsp:nvSpPr>
        <dsp:cNvPr id="0" name=""/>
        <dsp:cNvSpPr/>
      </dsp:nvSpPr>
      <dsp:spPr>
        <a:xfrm>
          <a:off x="6313646" y="37693"/>
          <a:ext cx="1911935" cy="1317323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82ACD-7B48-4049-B82A-054869688C76}">
      <dsp:nvSpPr>
        <dsp:cNvPr id="0" name=""/>
        <dsp:cNvSpPr/>
      </dsp:nvSpPr>
      <dsp:spPr>
        <a:xfrm>
          <a:off x="6313646" y="1355017"/>
          <a:ext cx="1911935" cy="709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SAUSAGES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2000" b="0" kern="1200" dirty="0" smtClean="0">
              <a:solidFill>
                <a:schemeClr val="bg2">
                  <a:lumMod val="50000"/>
                </a:schemeClr>
              </a:solidFill>
            </a:rPr>
            <a:t>(сосиски)</a:t>
          </a:r>
          <a:endParaRPr lang="ru-RU" sz="17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6313646" y="1355017"/>
        <a:ext cx="1911935" cy="709328"/>
      </dsp:txXfrm>
    </dsp:sp>
    <dsp:sp modelId="{F87964CE-DAA7-4045-AB7A-13260701A9B2}">
      <dsp:nvSpPr>
        <dsp:cNvPr id="0" name=""/>
        <dsp:cNvSpPr/>
      </dsp:nvSpPr>
      <dsp:spPr>
        <a:xfrm>
          <a:off x="4017" y="2255538"/>
          <a:ext cx="1911935" cy="1317323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D23FC-1587-42DE-97D7-C1F55B3F6C26}">
      <dsp:nvSpPr>
        <dsp:cNvPr id="0" name=""/>
        <dsp:cNvSpPr/>
      </dsp:nvSpPr>
      <dsp:spPr>
        <a:xfrm>
          <a:off x="4017" y="3572862"/>
          <a:ext cx="1911935" cy="709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RICE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(рис)</a:t>
          </a:r>
          <a:endParaRPr lang="ru-RU" sz="16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017" y="3572862"/>
        <a:ext cx="1911935" cy="709328"/>
      </dsp:txXfrm>
    </dsp:sp>
    <dsp:sp modelId="{36E32662-2243-4217-AE0B-6251BDD68193}">
      <dsp:nvSpPr>
        <dsp:cNvPr id="0" name=""/>
        <dsp:cNvSpPr/>
      </dsp:nvSpPr>
      <dsp:spPr>
        <a:xfrm>
          <a:off x="2107227" y="2255538"/>
          <a:ext cx="1911935" cy="1317323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840A19-64FC-4B9D-982B-614F3328506A}">
      <dsp:nvSpPr>
        <dsp:cNvPr id="0" name=""/>
        <dsp:cNvSpPr/>
      </dsp:nvSpPr>
      <dsp:spPr>
        <a:xfrm>
          <a:off x="2107227" y="3572862"/>
          <a:ext cx="1911935" cy="709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CAKE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(торт)</a:t>
          </a:r>
          <a:endParaRPr lang="ru-RU" sz="16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107227" y="3572862"/>
        <a:ext cx="1911935" cy="709328"/>
      </dsp:txXfrm>
    </dsp:sp>
    <dsp:sp modelId="{7E294A44-9277-47C1-9C3D-26FDC1924CED}">
      <dsp:nvSpPr>
        <dsp:cNvPr id="0" name=""/>
        <dsp:cNvSpPr/>
      </dsp:nvSpPr>
      <dsp:spPr>
        <a:xfrm>
          <a:off x="4210436" y="2255538"/>
          <a:ext cx="1911935" cy="1317323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9F44C-6888-4DAF-A644-B3F8ACF3AFFE}">
      <dsp:nvSpPr>
        <dsp:cNvPr id="0" name=""/>
        <dsp:cNvSpPr/>
      </dsp:nvSpPr>
      <dsp:spPr>
        <a:xfrm>
          <a:off x="4210436" y="3572862"/>
          <a:ext cx="1911935" cy="709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PIZZA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(пицца)</a:t>
          </a:r>
          <a:endParaRPr lang="ru-RU" sz="14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210436" y="3572862"/>
        <a:ext cx="1911935" cy="709328"/>
      </dsp:txXfrm>
    </dsp:sp>
    <dsp:sp modelId="{A054D784-A8ED-4DCC-B9FC-4B62858B6376}">
      <dsp:nvSpPr>
        <dsp:cNvPr id="0" name=""/>
        <dsp:cNvSpPr/>
      </dsp:nvSpPr>
      <dsp:spPr>
        <a:xfrm>
          <a:off x="6313646" y="2255538"/>
          <a:ext cx="1911935" cy="1317323"/>
        </a:xfrm>
        <a:prstGeom prst="roundRect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CA231E-43CC-49A0-AB36-153C1F024AB6}">
      <dsp:nvSpPr>
        <dsp:cNvPr id="0" name=""/>
        <dsp:cNvSpPr/>
      </dsp:nvSpPr>
      <dsp:spPr>
        <a:xfrm>
          <a:off x="6313646" y="3572862"/>
          <a:ext cx="1911935" cy="709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SANDWICH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(бутерброд)</a:t>
          </a:r>
          <a:endParaRPr lang="ru-RU" sz="20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6313646" y="3572862"/>
        <a:ext cx="1911935" cy="70932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ED915B-55DB-47BE-97F2-749E353F8490}">
      <dsp:nvSpPr>
        <dsp:cNvPr id="0" name=""/>
        <dsp:cNvSpPr/>
      </dsp:nvSpPr>
      <dsp:spPr>
        <a:xfrm>
          <a:off x="753560" y="13236"/>
          <a:ext cx="2100719" cy="144739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4D26B-2301-40B8-BA8A-871F129C1B3D}">
      <dsp:nvSpPr>
        <dsp:cNvPr id="0" name=""/>
        <dsp:cNvSpPr/>
      </dsp:nvSpPr>
      <dsp:spPr>
        <a:xfrm>
          <a:off x="753560" y="1614198"/>
          <a:ext cx="2100719" cy="472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b="1" kern="1200" dirty="0" smtClean="0">
              <a:solidFill>
                <a:schemeClr val="bg2">
                  <a:lumMod val="50000"/>
                </a:schemeClr>
              </a:solidFill>
            </a:rPr>
            <a:t>WATER</a:t>
          </a:r>
          <a:r>
            <a:rPr lang="ru-RU" sz="21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(вода)</a:t>
          </a:r>
          <a:endParaRPr lang="ru-RU" sz="18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53560" y="1614198"/>
        <a:ext cx="2100719" cy="472233"/>
      </dsp:txXfrm>
    </dsp:sp>
    <dsp:sp modelId="{B02AD401-A9B1-4C9A-BCDE-9FEFA0E1F6B6}">
      <dsp:nvSpPr>
        <dsp:cNvPr id="0" name=""/>
        <dsp:cNvSpPr/>
      </dsp:nvSpPr>
      <dsp:spPr>
        <a:xfrm>
          <a:off x="3064440" y="807"/>
          <a:ext cx="2100719" cy="144739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189E1-42B5-45FF-9AB2-D3D232F5FE1B}">
      <dsp:nvSpPr>
        <dsp:cNvPr id="0" name=""/>
        <dsp:cNvSpPr/>
      </dsp:nvSpPr>
      <dsp:spPr>
        <a:xfrm>
          <a:off x="3064440" y="1576911"/>
          <a:ext cx="2100719" cy="521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 smtClean="0">
              <a:solidFill>
                <a:schemeClr val="bg2">
                  <a:lumMod val="50000"/>
                </a:schemeClr>
              </a:solidFill>
            </a:rPr>
            <a:t>TEA</a:t>
          </a:r>
          <a:r>
            <a:rPr lang="ru-RU" sz="22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(чай)</a:t>
          </a:r>
          <a:endParaRPr lang="ru-RU" sz="18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064440" y="1576911"/>
        <a:ext cx="2100719" cy="521949"/>
      </dsp:txXfrm>
    </dsp:sp>
    <dsp:sp modelId="{CAEDF53E-5794-4AEC-A5DA-93E2C4D97F02}">
      <dsp:nvSpPr>
        <dsp:cNvPr id="0" name=""/>
        <dsp:cNvSpPr/>
      </dsp:nvSpPr>
      <dsp:spPr>
        <a:xfrm>
          <a:off x="5375319" y="826"/>
          <a:ext cx="2100719" cy="1447395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230CA1-299E-4219-A0B5-EF7A370C74C7}">
      <dsp:nvSpPr>
        <dsp:cNvPr id="0" name=""/>
        <dsp:cNvSpPr/>
      </dsp:nvSpPr>
      <dsp:spPr>
        <a:xfrm>
          <a:off x="5375319" y="1576969"/>
          <a:ext cx="2100719" cy="5218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 smtClean="0">
              <a:solidFill>
                <a:schemeClr val="bg2">
                  <a:lumMod val="50000"/>
                </a:schemeClr>
              </a:solidFill>
            </a:rPr>
            <a:t>JUICE</a:t>
          </a:r>
          <a:r>
            <a:rPr lang="ru-RU" sz="22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(сок)</a:t>
          </a:r>
          <a:endParaRPr lang="ru-RU" sz="18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375319" y="1576969"/>
        <a:ext cx="2100719" cy="521871"/>
      </dsp:txXfrm>
    </dsp:sp>
    <dsp:sp modelId="{5D04F5E1-DA8A-4572-894B-DFB246B5735A}">
      <dsp:nvSpPr>
        <dsp:cNvPr id="0" name=""/>
        <dsp:cNvSpPr/>
      </dsp:nvSpPr>
      <dsp:spPr>
        <a:xfrm>
          <a:off x="753560" y="2308933"/>
          <a:ext cx="2100719" cy="1447395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971377-BC3C-4FB0-BB75-B9D49E3762C5}">
      <dsp:nvSpPr>
        <dsp:cNvPr id="0" name=""/>
        <dsp:cNvSpPr/>
      </dsp:nvSpPr>
      <dsp:spPr>
        <a:xfrm>
          <a:off x="753560" y="3756328"/>
          <a:ext cx="2100719" cy="779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 smtClean="0">
              <a:solidFill>
                <a:schemeClr val="bg2">
                  <a:lumMod val="50000"/>
                </a:schemeClr>
              </a:solidFill>
            </a:rPr>
            <a:t>COFFEE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(кофе)</a:t>
          </a:r>
          <a:endParaRPr lang="ru-RU" sz="18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753560" y="3756328"/>
        <a:ext cx="2100719" cy="779366"/>
      </dsp:txXfrm>
    </dsp:sp>
    <dsp:sp modelId="{E3CA8F3D-949B-40DF-AFF8-3BD1EC979A05}">
      <dsp:nvSpPr>
        <dsp:cNvPr id="0" name=""/>
        <dsp:cNvSpPr/>
      </dsp:nvSpPr>
      <dsp:spPr>
        <a:xfrm>
          <a:off x="3064440" y="2308933"/>
          <a:ext cx="2100719" cy="1447395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28D89-D4CC-4830-9164-960CAC791FC4}">
      <dsp:nvSpPr>
        <dsp:cNvPr id="0" name=""/>
        <dsp:cNvSpPr/>
      </dsp:nvSpPr>
      <dsp:spPr>
        <a:xfrm>
          <a:off x="3064440" y="3756328"/>
          <a:ext cx="2100719" cy="779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 smtClean="0">
              <a:solidFill>
                <a:schemeClr val="bg2">
                  <a:lumMod val="50000"/>
                </a:schemeClr>
              </a:solidFill>
            </a:rPr>
            <a:t>LEMONADE</a:t>
          </a:r>
          <a:r>
            <a:rPr lang="ru-RU" sz="22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(лимонад)</a:t>
          </a:r>
          <a:endParaRPr lang="ru-RU" sz="18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064440" y="3756328"/>
        <a:ext cx="2100719" cy="779366"/>
      </dsp:txXfrm>
    </dsp:sp>
    <dsp:sp modelId="{72357EB7-0C63-46B5-AA20-D9072F7B55FB}">
      <dsp:nvSpPr>
        <dsp:cNvPr id="0" name=""/>
        <dsp:cNvSpPr/>
      </dsp:nvSpPr>
      <dsp:spPr>
        <a:xfrm>
          <a:off x="5375319" y="2308933"/>
          <a:ext cx="2100719" cy="1447395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4299E-65BD-46F8-B7E4-96525D6C5C70}">
      <dsp:nvSpPr>
        <dsp:cNvPr id="0" name=""/>
        <dsp:cNvSpPr/>
      </dsp:nvSpPr>
      <dsp:spPr>
        <a:xfrm>
          <a:off x="5375319" y="3756328"/>
          <a:ext cx="2100719" cy="779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>
              <a:solidFill>
                <a:schemeClr val="bg2">
                  <a:lumMod val="50000"/>
                </a:schemeClr>
              </a:solidFill>
            </a:rPr>
            <a:t>FIZZY DRINKS</a:t>
          </a:r>
          <a:r>
            <a:rPr lang="ru-RU" sz="16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600" b="0" kern="1200" dirty="0" smtClean="0">
              <a:solidFill>
                <a:schemeClr val="bg2">
                  <a:lumMod val="50000"/>
                </a:schemeClr>
              </a:solidFill>
            </a:rPr>
            <a:t>(газированные напитки)</a:t>
          </a:r>
          <a:endParaRPr lang="ru-RU" sz="1600" b="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375319" y="3756328"/>
        <a:ext cx="2100719" cy="77936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96C595-C28C-44A1-BD82-D44323E7A8AE}">
      <dsp:nvSpPr>
        <dsp:cNvPr id="0" name=""/>
        <dsp:cNvSpPr/>
      </dsp:nvSpPr>
      <dsp:spPr>
        <a:xfrm>
          <a:off x="11653" y="909"/>
          <a:ext cx="1912761" cy="131789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683F0-91F3-427A-961B-E056FE742F11}">
      <dsp:nvSpPr>
        <dsp:cNvPr id="0" name=""/>
        <dsp:cNvSpPr/>
      </dsp:nvSpPr>
      <dsp:spPr>
        <a:xfrm>
          <a:off x="11653" y="1318802"/>
          <a:ext cx="1912761" cy="70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FISH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(рыба)</a:t>
          </a:r>
          <a:endParaRPr lang="ru-RU" sz="1800" b="0" kern="1200" dirty="0"/>
        </a:p>
      </dsp:txBody>
      <dsp:txXfrm>
        <a:off x="11653" y="1318802"/>
        <a:ext cx="1912761" cy="709634"/>
      </dsp:txXfrm>
    </dsp:sp>
    <dsp:sp modelId="{64EA6E76-5838-46DF-8525-83F8C1AE8159}">
      <dsp:nvSpPr>
        <dsp:cNvPr id="0" name=""/>
        <dsp:cNvSpPr/>
      </dsp:nvSpPr>
      <dsp:spPr>
        <a:xfrm>
          <a:off x="2115772" y="909"/>
          <a:ext cx="1912761" cy="1317892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50FF38-1A9C-43D2-9A22-116C25A24190}">
      <dsp:nvSpPr>
        <dsp:cNvPr id="0" name=""/>
        <dsp:cNvSpPr/>
      </dsp:nvSpPr>
      <dsp:spPr>
        <a:xfrm>
          <a:off x="2115772" y="1318802"/>
          <a:ext cx="1912761" cy="70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>
              <a:solidFill>
                <a:schemeClr val="bg2">
                  <a:lumMod val="50000"/>
                </a:schemeClr>
              </a:solidFill>
            </a:rPr>
            <a:t>FIZZY DRINKS</a:t>
          </a:r>
          <a:r>
            <a:rPr lang="ru-RU" sz="15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500" b="0" kern="1200" dirty="0" smtClean="0">
              <a:solidFill>
                <a:schemeClr val="bg2">
                  <a:lumMod val="50000"/>
                </a:schemeClr>
              </a:solidFill>
            </a:rPr>
            <a:t>(</a:t>
          </a:r>
          <a:r>
            <a:rPr lang="ru-RU" sz="1500" b="0" kern="1200" dirty="0" err="1" smtClean="0">
              <a:solidFill>
                <a:schemeClr val="bg2">
                  <a:lumMod val="50000"/>
                </a:schemeClr>
              </a:solidFill>
            </a:rPr>
            <a:t>газнированные</a:t>
          </a:r>
          <a:r>
            <a:rPr lang="ru-RU" sz="1500" b="0" kern="1200" dirty="0" smtClean="0">
              <a:solidFill>
                <a:schemeClr val="bg2">
                  <a:lumMod val="50000"/>
                </a:schemeClr>
              </a:solidFill>
            </a:rPr>
            <a:t> напитки)</a:t>
          </a:r>
          <a:endParaRPr lang="ru-RU" sz="1500" b="0" kern="1200" dirty="0"/>
        </a:p>
      </dsp:txBody>
      <dsp:txXfrm>
        <a:off x="2115772" y="1318802"/>
        <a:ext cx="1912761" cy="709634"/>
      </dsp:txXfrm>
    </dsp:sp>
    <dsp:sp modelId="{F24E9719-1454-4FD7-8FD4-5ACC5B567249}">
      <dsp:nvSpPr>
        <dsp:cNvPr id="0" name=""/>
        <dsp:cNvSpPr/>
      </dsp:nvSpPr>
      <dsp:spPr>
        <a:xfrm>
          <a:off x="11653" y="2219713"/>
          <a:ext cx="1912761" cy="1317892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05369-6CE6-460B-8F6F-F5F1E0E52AF1}">
      <dsp:nvSpPr>
        <dsp:cNvPr id="0" name=""/>
        <dsp:cNvSpPr/>
      </dsp:nvSpPr>
      <dsp:spPr>
        <a:xfrm>
          <a:off x="11653" y="3537606"/>
          <a:ext cx="1912761" cy="70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>
              <a:solidFill>
                <a:schemeClr val="bg2">
                  <a:lumMod val="50000"/>
                </a:schemeClr>
              </a:solidFill>
            </a:rPr>
            <a:t>SANDWICH</a:t>
          </a:r>
          <a:r>
            <a:rPr lang="ru-RU" sz="15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500" b="0" kern="1200" dirty="0" smtClean="0">
              <a:solidFill>
                <a:schemeClr val="bg2">
                  <a:lumMod val="50000"/>
                </a:schemeClr>
              </a:solidFill>
            </a:rPr>
            <a:t>(бутерброды)</a:t>
          </a:r>
          <a:endParaRPr lang="ru-RU" sz="1500" b="0" kern="1200" dirty="0"/>
        </a:p>
      </dsp:txBody>
      <dsp:txXfrm>
        <a:off x="11653" y="3537606"/>
        <a:ext cx="1912761" cy="709634"/>
      </dsp:txXfrm>
    </dsp:sp>
    <dsp:sp modelId="{759F5E17-E3BA-4CB1-BDCB-043CF0B861B5}">
      <dsp:nvSpPr>
        <dsp:cNvPr id="0" name=""/>
        <dsp:cNvSpPr/>
      </dsp:nvSpPr>
      <dsp:spPr>
        <a:xfrm>
          <a:off x="2115772" y="2219713"/>
          <a:ext cx="1912761" cy="1317892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B8FDD-6FB6-4481-9DBF-D3325074FC08}">
      <dsp:nvSpPr>
        <dsp:cNvPr id="0" name=""/>
        <dsp:cNvSpPr/>
      </dsp:nvSpPr>
      <dsp:spPr>
        <a:xfrm>
          <a:off x="2115772" y="3537606"/>
          <a:ext cx="1912761" cy="70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>
              <a:solidFill>
                <a:schemeClr val="bg2">
                  <a:lumMod val="50000"/>
                </a:schemeClr>
              </a:solidFill>
            </a:rPr>
            <a:t>MILK</a:t>
          </a:r>
          <a:r>
            <a:rPr lang="ru-RU" sz="15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500" b="0" kern="1200" dirty="0" smtClean="0">
              <a:solidFill>
                <a:schemeClr val="bg2">
                  <a:lumMod val="50000"/>
                </a:schemeClr>
              </a:solidFill>
            </a:rPr>
            <a:t>(молоко)</a:t>
          </a:r>
          <a:endParaRPr lang="ru-RU" sz="1500" b="0" kern="1200" dirty="0"/>
        </a:p>
      </dsp:txBody>
      <dsp:txXfrm>
        <a:off x="2115772" y="3537606"/>
        <a:ext cx="1912761" cy="70963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6336E0-ACAC-41EF-A7F3-A24FAA6E00F8}">
      <dsp:nvSpPr>
        <dsp:cNvPr id="0" name=""/>
        <dsp:cNvSpPr/>
      </dsp:nvSpPr>
      <dsp:spPr>
        <a:xfrm>
          <a:off x="11658" y="75"/>
          <a:ext cx="1913513" cy="131841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64EC4-A6F5-471C-AFA8-AFEE642D4381}">
      <dsp:nvSpPr>
        <dsp:cNvPr id="0" name=""/>
        <dsp:cNvSpPr/>
      </dsp:nvSpPr>
      <dsp:spPr>
        <a:xfrm>
          <a:off x="11658" y="1318485"/>
          <a:ext cx="1913513" cy="709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APPLES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(яблоки)</a:t>
          </a:r>
          <a:endParaRPr lang="ru-RU" sz="1800" b="0" kern="1200" dirty="0"/>
        </a:p>
      </dsp:txBody>
      <dsp:txXfrm>
        <a:off x="11658" y="1318485"/>
        <a:ext cx="1913513" cy="709913"/>
      </dsp:txXfrm>
    </dsp:sp>
    <dsp:sp modelId="{32B9D059-4060-4041-B007-BB7800B3BDFB}">
      <dsp:nvSpPr>
        <dsp:cNvPr id="0" name=""/>
        <dsp:cNvSpPr/>
      </dsp:nvSpPr>
      <dsp:spPr>
        <a:xfrm>
          <a:off x="2116603" y="75"/>
          <a:ext cx="1913513" cy="131841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4E814-90D4-477B-9826-D8EF7759718F}">
      <dsp:nvSpPr>
        <dsp:cNvPr id="0" name=""/>
        <dsp:cNvSpPr/>
      </dsp:nvSpPr>
      <dsp:spPr>
        <a:xfrm>
          <a:off x="2116603" y="1318485"/>
          <a:ext cx="1913513" cy="709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BREAD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(хлеб)</a:t>
          </a:r>
          <a:endParaRPr lang="ru-RU" sz="1800" b="0" kern="1200" dirty="0"/>
        </a:p>
      </dsp:txBody>
      <dsp:txXfrm>
        <a:off x="2116603" y="1318485"/>
        <a:ext cx="1913513" cy="709913"/>
      </dsp:txXfrm>
    </dsp:sp>
    <dsp:sp modelId="{725E9DA5-28AA-4FF7-9A71-5B81B817F7BE}">
      <dsp:nvSpPr>
        <dsp:cNvPr id="0" name=""/>
        <dsp:cNvSpPr/>
      </dsp:nvSpPr>
      <dsp:spPr>
        <a:xfrm>
          <a:off x="11658" y="2219750"/>
          <a:ext cx="1913513" cy="131841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B0782-F8D5-4A10-AE7C-0984A8BAB492}">
      <dsp:nvSpPr>
        <dsp:cNvPr id="0" name=""/>
        <dsp:cNvSpPr/>
      </dsp:nvSpPr>
      <dsp:spPr>
        <a:xfrm>
          <a:off x="11658" y="3538161"/>
          <a:ext cx="1913513" cy="709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PIZZA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(пицца)</a:t>
          </a:r>
          <a:endParaRPr lang="ru-RU" sz="1800" b="0" kern="1200" dirty="0"/>
        </a:p>
      </dsp:txBody>
      <dsp:txXfrm>
        <a:off x="11658" y="3538161"/>
        <a:ext cx="1913513" cy="709913"/>
      </dsp:txXfrm>
    </dsp:sp>
    <dsp:sp modelId="{CF17E46D-D82E-47D6-9D92-23453377E6A7}">
      <dsp:nvSpPr>
        <dsp:cNvPr id="0" name=""/>
        <dsp:cNvSpPr/>
      </dsp:nvSpPr>
      <dsp:spPr>
        <a:xfrm>
          <a:off x="2116603" y="2219750"/>
          <a:ext cx="1913513" cy="1318410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80552-A4CC-4B7E-9312-226153D7A81F}">
      <dsp:nvSpPr>
        <dsp:cNvPr id="0" name=""/>
        <dsp:cNvSpPr/>
      </dsp:nvSpPr>
      <dsp:spPr>
        <a:xfrm>
          <a:off x="2116603" y="3538161"/>
          <a:ext cx="1913513" cy="709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2">
                  <a:lumMod val="50000"/>
                </a:schemeClr>
              </a:solidFill>
            </a:rPr>
            <a:t>CAKE</a:t>
          </a:r>
          <a:r>
            <a:rPr lang="ru-RU" sz="2000" b="1" kern="1200" dirty="0" smtClean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ru-RU" sz="1800" b="0" kern="1200" dirty="0" smtClean="0">
              <a:solidFill>
                <a:schemeClr val="bg2">
                  <a:lumMod val="50000"/>
                </a:schemeClr>
              </a:solidFill>
            </a:rPr>
            <a:t>(торт)</a:t>
          </a:r>
          <a:endParaRPr lang="ru-RU" sz="1800" b="0" kern="1200" dirty="0"/>
        </a:p>
      </dsp:txBody>
      <dsp:txXfrm>
        <a:off x="2116603" y="3538161"/>
        <a:ext cx="1913513" cy="709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60648"/>
            <a:ext cx="5400600" cy="33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>
          <a:xfrm>
            <a:off x="422030" y="3717032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4900" dirty="0" smtClean="0">
                <a:solidFill>
                  <a:schemeClr val="accent1"/>
                </a:solidFill>
              </a:rPr>
              <a:t>Master chef</a:t>
            </a:r>
            <a:br>
              <a:rPr lang="en-GB" sz="4900" dirty="0" smtClean="0">
                <a:solidFill>
                  <a:schemeClr val="accent1"/>
                </a:solidFill>
              </a:rPr>
            </a:br>
            <a:r>
              <a:rPr lang="ru-RU" sz="4900" dirty="0" smtClean="0">
                <a:solidFill>
                  <a:schemeClr val="accent1"/>
                </a:solidFill>
              </a:rPr>
              <a:t>«</a:t>
            </a:r>
            <a:r>
              <a:rPr lang="en-GB" sz="4900" dirty="0" smtClean="0">
                <a:solidFill>
                  <a:schemeClr val="accent1"/>
                </a:solidFill>
              </a:rPr>
              <a:t>Food and drinks</a:t>
            </a:r>
            <a:r>
              <a:rPr lang="ru-RU" sz="4900" dirty="0" smtClean="0">
                <a:solidFill>
                  <a:schemeClr val="accent1"/>
                </a:solidFill>
              </a:rPr>
              <a:t>»</a:t>
            </a:r>
            <a:endParaRPr lang="ru-RU" sz="4900" dirty="0">
              <a:solidFill>
                <a:schemeClr val="accent1"/>
              </a:solidFill>
            </a:endParaRPr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>
          <a:xfrm>
            <a:off x="683568" y="5229200"/>
            <a:ext cx="7632848" cy="1080120"/>
          </a:xfrm>
        </p:spPr>
        <p:txBody>
          <a:bodyPr>
            <a:normAutofit fontScale="85000" lnSpcReduction="20000"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Урок-презентация</a:t>
            </a:r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«Шеф-повар. Продукты питания и напитки»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 по английскому языку в 5 классе по теме «Еда»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Подготовила учитель английского языка МАОУ-СОШ №168 г.Екатеринбурга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Максимова Анна Александровна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>
                <a:solidFill>
                  <a:schemeClr val="accent1"/>
                </a:solidFill>
              </a:rPr>
              <a:t>Tell what do you like / dislike to eat?</a:t>
            </a:r>
            <a:r>
              <a:rPr lang="ru-RU" sz="4000" dirty="0" smtClean="0">
                <a:solidFill>
                  <a:schemeClr val="accent1"/>
                </a:solidFill>
              </a:rPr>
              <a:t> </a:t>
            </a:r>
            <a:r>
              <a:rPr lang="ru-RU" sz="2400" b="0" dirty="0" smtClean="0">
                <a:solidFill>
                  <a:schemeClr val="accent1"/>
                </a:solidFill>
              </a:rPr>
              <a:t>(Скажите, что вы любите/не любите есть…)</a:t>
            </a:r>
            <a:endParaRPr lang="ru-RU" sz="2400" b="0" dirty="0">
              <a:solidFill>
                <a:schemeClr val="accent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GB" dirty="0" smtClean="0"/>
          </a:p>
          <a:p>
            <a:pPr>
              <a:buFont typeface="Wingdings" pitchFamily="2" charset="2"/>
              <a:buChar char="§"/>
            </a:pPr>
            <a:r>
              <a:rPr lang="en-GB" sz="3200" dirty="0" smtClean="0">
                <a:solidFill>
                  <a:schemeClr val="bg2"/>
                </a:solidFill>
              </a:rPr>
              <a:t>I like ... </a:t>
            </a:r>
            <a:r>
              <a:rPr lang="ru-RU" sz="2400" dirty="0" smtClean="0">
                <a:solidFill>
                  <a:schemeClr val="bg2"/>
                </a:solidFill>
              </a:rPr>
              <a:t>(Мне нравится…)</a:t>
            </a:r>
            <a:endParaRPr lang="en-GB" sz="3200" dirty="0" smtClean="0">
              <a:solidFill>
                <a:schemeClr val="bg2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GB" sz="3200" dirty="0" smtClean="0">
                <a:solidFill>
                  <a:schemeClr val="bg2"/>
                </a:solidFill>
              </a:rPr>
              <a:t>I don’t like ...</a:t>
            </a:r>
            <a:r>
              <a:rPr lang="ru-RU" sz="3200" dirty="0" smtClean="0">
                <a:solidFill>
                  <a:schemeClr val="bg2"/>
                </a:solidFill>
              </a:rPr>
              <a:t> </a:t>
            </a:r>
            <a:r>
              <a:rPr lang="ru-RU" sz="2400" dirty="0" smtClean="0">
                <a:solidFill>
                  <a:schemeClr val="bg2"/>
                </a:solidFill>
              </a:rPr>
              <a:t>(Мне не нравится…)</a:t>
            </a:r>
            <a:endParaRPr lang="en-GB" sz="3200" dirty="0" smtClean="0">
              <a:solidFill>
                <a:schemeClr val="bg2"/>
              </a:solidFill>
            </a:endParaRPr>
          </a:p>
          <a:p>
            <a:endParaRPr lang="en-GB" dirty="0" smtClean="0">
              <a:solidFill>
                <a:schemeClr val="bg2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GB" sz="2400" i="1" dirty="0" smtClean="0">
                <a:solidFill>
                  <a:schemeClr val="bg2"/>
                </a:solidFill>
              </a:rPr>
              <a:t>For example</a:t>
            </a:r>
            <a:r>
              <a:rPr lang="ru-RU" sz="2400" i="1" dirty="0" smtClean="0">
                <a:solidFill>
                  <a:schemeClr val="bg2"/>
                </a:solidFill>
              </a:rPr>
              <a:t> (Например)</a:t>
            </a:r>
            <a:r>
              <a:rPr lang="en-GB" sz="2400" i="1" dirty="0" smtClean="0">
                <a:solidFill>
                  <a:schemeClr val="bg2"/>
                </a:solidFill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GB" i="1" dirty="0" smtClean="0">
                <a:solidFill>
                  <a:schemeClr val="bg2"/>
                </a:solidFill>
              </a:rPr>
              <a:t>I like yoghurt and apples, but I don’t like fish.</a:t>
            </a:r>
            <a:r>
              <a:rPr lang="ru-RU" i="1" dirty="0" smtClean="0">
                <a:solidFill>
                  <a:schemeClr val="bg2"/>
                </a:solidFill>
              </a:rPr>
              <a:t> </a:t>
            </a:r>
            <a:r>
              <a:rPr lang="ru-RU" sz="2600" i="1" dirty="0" smtClean="0">
                <a:solidFill>
                  <a:schemeClr val="bg2"/>
                </a:solidFill>
              </a:rPr>
              <a:t>(Мне нравятся йогурт и яблоки, но не нравится рыба.)</a:t>
            </a:r>
            <a:endParaRPr lang="en-GB" i="1" dirty="0" smtClean="0">
              <a:solidFill>
                <a:schemeClr val="bg2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GB" dirty="0" smtClean="0">
              <a:solidFill>
                <a:schemeClr val="bg2"/>
              </a:solidFill>
            </a:endParaRPr>
          </a:p>
          <a:p>
            <a:pPr algn="ctr">
              <a:buNone/>
            </a:pPr>
            <a:r>
              <a:rPr lang="en-GB" sz="3200" dirty="0" smtClean="0">
                <a:solidFill>
                  <a:srgbClr val="C00000"/>
                </a:solidFill>
              </a:rPr>
              <a:t>Ask your friend what he / she likes or doesn’t like to eat.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2600" dirty="0" smtClean="0">
                <a:solidFill>
                  <a:srgbClr val="C00000"/>
                </a:solidFill>
              </a:rPr>
              <a:t>(Спросите у вашего друга, что он/она любит или не любит есть.)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3600400"/>
          </a:xfrm>
        </p:spPr>
        <p:txBody>
          <a:bodyPr>
            <a:normAutofit/>
          </a:bodyPr>
          <a:lstStyle/>
          <a:p>
            <a:r>
              <a:rPr lang="en-GB" sz="6000" dirty="0" smtClean="0"/>
              <a:t>Thank you for your attention! 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en-GB" sz="4800" dirty="0" smtClean="0"/>
              <a:t>(</a:t>
            </a:r>
            <a:r>
              <a:rPr lang="ru-RU" sz="4800" dirty="0" smtClean="0"/>
              <a:t>Спасибо за внимание!)</a:t>
            </a:r>
            <a:endParaRPr lang="ru-RU" sz="6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354162"/>
          </a:xfrm>
        </p:spPr>
        <p:txBody>
          <a:bodyPr>
            <a:normAutofit fontScale="90000"/>
          </a:bodyPr>
          <a:lstStyle/>
          <a:p>
            <a:r>
              <a:rPr lang="en-GB" sz="4000" dirty="0" smtClean="0">
                <a:solidFill>
                  <a:schemeClr val="accent1"/>
                </a:solidFill>
              </a:rPr>
              <a:t>Match the words with pictures</a:t>
            </a:r>
            <a:r>
              <a:rPr lang="ru-RU" sz="4000" dirty="0" smtClean="0">
                <a:solidFill>
                  <a:schemeClr val="accent1"/>
                </a:solidFill>
              </a:rPr>
              <a:t>. </a:t>
            </a:r>
            <a:r>
              <a:rPr lang="ru-RU" sz="2700" b="0" dirty="0" smtClean="0">
                <a:solidFill>
                  <a:schemeClr val="accent1"/>
                </a:solidFill>
              </a:rPr>
              <a:t>(Соедините слова с картинками.)</a:t>
            </a:r>
            <a:r>
              <a:rPr lang="en-GB" sz="2700" b="0" dirty="0" smtClean="0">
                <a:solidFill>
                  <a:schemeClr val="accent1"/>
                </a:solidFill>
              </a:rPr>
              <a:t> </a:t>
            </a:r>
            <a:r>
              <a:rPr lang="en-GB" sz="3100" dirty="0" smtClean="0">
                <a:solidFill>
                  <a:schemeClr val="accent1"/>
                </a:solidFill>
              </a:rPr>
              <a:t>Find Russian equivalents.</a:t>
            </a:r>
            <a:r>
              <a:rPr lang="ru-RU" sz="3100" dirty="0" smtClean="0">
                <a:solidFill>
                  <a:schemeClr val="accent1"/>
                </a:solidFill>
              </a:rPr>
              <a:t> </a:t>
            </a:r>
            <a:r>
              <a:rPr lang="ru-RU" sz="2700" b="0" dirty="0" smtClean="0">
                <a:solidFill>
                  <a:schemeClr val="accent1"/>
                </a:solidFill>
              </a:rPr>
              <a:t>(Найдите русские эквиваленты.)</a:t>
            </a:r>
            <a:endParaRPr lang="ru-RU" b="0" dirty="0">
              <a:solidFill>
                <a:schemeClr val="accent1"/>
              </a:solidFill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half" idx="1"/>
          </p:nvPr>
        </p:nvGraphicFramePr>
        <p:xfrm>
          <a:off x="457200" y="1772816"/>
          <a:ext cx="5842992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6444208" y="1988840"/>
            <a:ext cx="2376264" cy="446449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a. Chocolate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(шоколад)</a:t>
            </a:r>
            <a:endParaRPr lang="en-GB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b. Jam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(варенье)</a:t>
            </a:r>
            <a:endParaRPr lang="en-GB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c. Bananas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(бананы)</a:t>
            </a:r>
            <a:endParaRPr lang="en-GB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d. Lemon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(лимоны)</a:t>
            </a:r>
            <a:endParaRPr lang="en-GB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e. Biscuits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900" dirty="0" smtClean="0">
                <a:solidFill>
                  <a:schemeClr val="bg2">
                    <a:lumMod val="50000"/>
                  </a:schemeClr>
                </a:solidFill>
              </a:rPr>
              <a:t>(печенье)</a:t>
            </a:r>
            <a:endParaRPr lang="en-GB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f. Coffee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900" dirty="0" smtClean="0">
                <a:solidFill>
                  <a:schemeClr val="bg2">
                    <a:lumMod val="50000"/>
                  </a:schemeClr>
                </a:solidFill>
              </a:rPr>
              <a:t>(кофе)</a:t>
            </a:r>
            <a:endParaRPr lang="en-GB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g. Tomatoes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900" dirty="0" smtClean="0">
                <a:solidFill>
                  <a:schemeClr val="bg2">
                    <a:lumMod val="50000"/>
                  </a:schemeClr>
                </a:solidFill>
              </a:rPr>
              <a:t>(помидоры)</a:t>
            </a:r>
          </a:p>
          <a:p>
            <a:pPr>
              <a:buNone/>
            </a:pPr>
            <a:r>
              <a:rPr lang="en-GB" dirty="0" smtClean="0">
                <a:solidFill>
                  <a:schemeClr val="bg2">
                    <a:lumMod val="50000"/>
                  </a:schemeClr>
                </a:solidFill>
              </a:rPr>
              <a:t>h. Pasta </a:t>
            </a:r>
            <a:r>
              <a:rPr lang="en-GB" sz="2200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</a:rPr>
              <a:t>паста)</a:t>
            </a:r>
            <a:r>
              <a:rPr lang="en-GB" sz="2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GB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13" name="Содержимое 10"/>
          <p:cNvGraphicFramePr>
            <a:graphicFrameLocks/>
          </p:cNvGraphicFramePr>
          <p:nvPr/>
        </p:nvGraphicFramePr>
        <p:xfrm>
          <a:off x="467544" y="4149080"/>
          <a:ext cx="5832648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Look at the pictures and repeat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r>
              <a:rPr lang="ru-RU" sz="2700" b="0" dirty="0" smtClean="0">
                <a:solidFill>
                  <a:schemeClr val="accent1"/>
                </a:solidFill>
              </a:rPr>
              <a:t>(Посмотрите на картинки и повторите)</a:t>
            </a:r>
            <a:r>
              <a:rPr lang="en-GB" dirty="0" smtClean="0">
                <a:solidFill>
                  <a:schemeClr val="accent1"/>
                </a:solidFill>
              </a:rPr>
              <a:t>:</a:t>
            </a:r>
            <a:br>
              <a:rPr lang="en-GB" dirty="0" smtClean="0">
                <a:solidFill>
                  <a:schemeClr val="accent1"/>
                </a:solidFill>
              </a:rPr>
            </a:br>
            <a:r>
              <a:rPr lang="en-GB" sz="4400" dirty="0" smtClean="0">
                <a:solidFill>
                  <a:schemeClr val="accent1"/>
                </a:solidFill>
              </a:rPr>
              <a:t>MEAT &amp; FISH</a:t>
            </a:r>
            <a:r>
              <a:rPr lang="ru-RU" sz="4400" dirty="0" smtClean="0">
                <a:solidFill>
                  <a:schemeClr val="accent1"/>
                </a:solidFill>
              </a:rPr>
              <a:t> </a:t>
            </a:r>
            <a:r>
              <a:rPr lang="ru-RU" sz="2700" b="0" dirty="0" smtClean="0">
                <a:solidFill>
                  <a:schemeClr val="accent1"/>
                </a:solidFill>
              </a:rPr>
              <a:t>(мясо и рыба)</a:t>
            </a:r>
            <a:endParaRPr lang="ru-RU" b="0" dirty="0">
              <a:solidFill>
                <a:schemeClr val="accent1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2060847"/>
          <a:ext cx="8229600" cy="4247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Look at the pictures and repeat</a:t>
            </a:r>
            <a:r>
              <a:rPr lang="ru-RU" sz="4400" b="0" dirty="0" smtClean="0">
                <a:solidFill>
                  <a:schemeClr val="accent1"/>
                </a:solidFill>
              </a:rPr>
              <a:t> </a:t>
            </a:r>
            <a:r>
              <a:rPr lang="ru-RU" sz="2700" b="0" dirty="0" smtClean="0">
                <a:solidFill>
                  <a:schemeClr val="accent1"/>
                </a:solidFill>
              </a:rPr>
              <a:t>(Посмотрите на картинки и повторите) </a:t>
            </a:r>
            <a:r>
              <a:rPr lang="en-GB" dirty="0" smtClean="0">
                <a:solidFill>
                  <a:schemeClr val="accent1"/>
                </a:solidFill>
              </a:rPr>
              <a:t>:</a:t>
            </a:r>
            <a:br>
              <a:rPr lang="en-GB" dirty="0" smtClean="0">
                <a:solidFill>
                  <a:schemeClr val="accent1"/>
                </a:solidFill>
              </a:rPr>
            </a:br>
            <a:r>
              <a:rPr lang="en-GB" sz="4400" dirty="0" smtClean="0">
                <a:solidFill>
                  <a:schemeClr val="accent1"/>
                </a:solidFill>
              </a:rPr>
              <a:t>DAIRY PRODUCTS</a:t>
            </a:r>
            <a:r>
              <a:rPr lang="ru-RU" sz="4400" dirty="0" smtClean="0">
                <a:solidFill>
                  <a:schemeClr val="accent1"/>
                </a:solidFill>
              </a:rPr>
              <a:t> </a:t>
            </a:r>
            <a:r>
              <a:rPr lang="ru-RU" sz="2700" b="0" dirty="0" smtClean="0">
                <a:solidFill>
                  <a:schemeClr val="accent1"/>
                </a:solidFill>
              </a:rPr>
              <a:t>(молочные продукты)</a:t>
            </a:r>
            <a:endParaRPr lang="ru-RU" b="0" dirty="0">
              <a:solidFill>
                <a:schemeClr val="accent1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988840"/>
          <a:ext cx="8229600" cy="4536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Look at the pictures and repeat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r>
              <a:rPr lang="ru-RU" sz="2700" b="0" dirty="0" smtClean="0">
                <a:solidFill>
                  <a:schemeClr val="accent1"/>
                </a:solidFill>
              </a:rPr>
              <a:t>(Посмотрите на картинки и повторите) </a:t>
            </a:r>
            <a:r>
              <a:rPr lang="en-GB" dirty="0" smtClean="0">
                <a:solidFill>
                  <a:schemeClr val="accent1"/>
                </a:solidFill>
              </a:rPr>
              <a:t>:</a:t>
            </a:r>
            <a:br>
              <a:rPr lang="en-GB" dirty="0" smtClean="0">
                <a:solidFill>
                  <a:schemeClr val="accent1"/>
                </a:solidFill>
              </a:rPr>
            </a:br>
            <a:r>
              <a:rPr lang="en-GB" sz="4400" dirty="0" smtClean="0">
                <a:solidFill>
                  <a:schemeClr val="accent1"/>
                </a:solidFill>
              </a:rPr>
              <a:t>VEGETABLES &amp; FRUIT</a:t>
            </a:r>
            <a:r>
              <a:rPr lang="ru-RU" sz="4400" dirty="0" smtClean="0">
                <a:solidFill>
                  <a:schemeClr val="accent1"/>
                </a:solidFill>
              </a:rPr>
              <a:t> </a:t>
            </a:r>
            <a:r>
              <a:rPr lang="ru-RU" sz="2200" b="0" dirty="0" smtClean="0">
                <a:solidFill>
                  <a:schemeClr val="accent1"/>
                </a:solidFill>
              </a:rPr>
              <a:t>(овощи и фрукты)</a:t>
            </a:r>
            <a:endParaRPr lang="ru-RU" b="0" dirty="0">
              <a:solidFill>
                <a:schemeClr val="accent1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2204863"/>
          <a:ext cx="8229600" cy="4103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Look at the pictures and repeat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r>
              <a:rPr lang="ru-RU" sz="2700" b="0" dirty="0" smtClean="0">
                <a:solidFill>
                  <a:schemeClr val="accent1"/>
                </a:solidFill>
              </a:rPr>
              <a:t>(Посмотрите на картинки и повторите) </a:t>
            </a:r>
            <a:r>
              <a:rPr lang="en-GB" dirty="0" smtClean="0">
                <a:solidFill>
                  <a:schemeClr val="accent1"/>
                </a:solidFill>
              </a:rPr>
              <a:t>:</a:t>
            </a:r>
            <a:br>
              <a:rPr lang="en-GB" dirty="0" smtClean="0">
                <a:solidFill>
                  <a:schemeClr val="accent1"/>
                </a:solidFill>
              </a:rPr>
            </a:br>
            <a:r>
              <a:rPr lang="en-GB" sz="4400" dirty="0" smtClean="0">
                <a:solidFill>
                  <a:schemeClr val="accent1"/>
                </a:solidFill>
              </a:rPr>
              <a:t>FOOD</a:t>
            </a:r>
            <a:r>
              <a:rPr lang="ru-RU" sz="4400" dirty="0" smtClean="0">
                <a:solidFill>
                  <a:schemeClr val="accent1"/>
                </a:solidFill>
              </a:rPr>
              <a:t> </a:t>
            </a:r>
            <a:r>
              <a:rPr lang="ru-RU" sz="2700" b="0" dirty="0" smtClean="0">
                <a:solidFill>
                  <a:schemeClr val="accent1"/>
                </a:solidFill>
              </a:rPr>
              <a:t>(еда)</a:t>
            </a:r>
            <a:endParaRPr lang="ru-RU" b="0" dirty="0">
              <a:solidFill>
                <a:schemeClr val="accent1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988840"/>
          <a:ext cx="8229600" cy="431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Look at the pictures and repeat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r>
              <a:rPr lang="ru-RU" sz="2700" b="0" dirty="0" smtClean="0">
                <a:solidFill>
                  <a:schemeClr val="accent1"/>
                </a:solidFill>
              </a:rPr>
              <a:t>(Посмотрите на картинки и повторите)</a:t>
            </a:r>
            <a:r>
              <a:rPr lang="ru-RU" sz="4400" b="0" dirty="0" smtClean="0">
                <a:solidFill>
                  <a:schemeClr val="accent1"/>
                </a:solidFill>
              </a:rPr>
              <a:t> </a:t>
            </a:r>
            <a:r>
              <a:rPr lang="en-GB" dirty="0" smtClean="0">
                <a:solidFill>
                  <a:schemeClr val="accent1"/>
                </a:solidFill>
              </a:rPr>
              <a:t>:</a:t>
            </a:r>
            <a:br>
              <a:rPr lang="en-GB" dirty="0" smtClean="0">
                <a:solidFill>
                  <a:schemeClr val="accent1"/>
                </a:solidFill>
              </a:rPr>
            </a:br>
            <a:r>
              <a:rPr lang="en-GB" sz="4400" dirty="0" smtClean="0">
                <a:solidFill>
                  <a:schemeClr val="accent1"/>
                </a:solidFill>
              </a:rPr>
              <a:t>DRINKS</a:t>
            </a:r>
            <a:r>
              <a:rPr lang="ru-RU" sz="4400" dirty="0" smtClean="0">
                <a:solidFill>
                  <a:schemeClr val="accent1"/>
                </a:solidFill>
              </a:rPr>
              <a:t> </a:t>
            </a:r>
            <a:r>
              <a:rPr lang="ru-RU" sz="2700" b="0" dirty="0" smtClean="0">
                <a:solidFill>
                  <a:schemeClr val="accent1"/>
                </a:solidFill>
              </a:rPr>
              <a:t>(напитки)</a:t>
            </a:r>
            <a:endParaRPr lang="ru-RU" b="0" dirty="0">
              <a:solidFill>
                <a:schemeClr val="accent1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988840"/>
          <a:ext cx="8229600" cy="4536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How do you think: </a:t>
            </a:r>
            <a:br>
              <a:rPr lang="en-GB" dirty="0" smtClean="0">
                <a:solidFill>
                  <a:schemeClr val="accent1"/>
                </a:solidFill>
              </a:rPr>
            </a:br>
            <a:r>
              <a:rPr lang="en-GB" dirty="0" smtClean="0">
                <a:solidFill>
                  <a:schemeClr val="accent1"/>
                </a:solidFill>
              </a:rPr>
              <a:t>what is...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r>
              <a:rPr lang="ru-RU" sz="2700" b="0" dirty="0" smtClean="0">
                <a:solidFill>
                  <a:schemeClr val="accent1"/>
                </a:solidFill>
              </a:rPr>
              <a:t>(Как вы думаете, что является…)</a:t>
            </a:r>
            <a:endParaRPr lang="ru-RU" b="0" dirty="0">
              <a:solidFill>
                <a:schemeClr val="accent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6975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Healthy food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1900" dirty="0" smtClean="0">
                <a:solidFill>
                  <a:srgbClr val="002060"/>
                </a:solidFill>
              </a:rPr>
              <a:t>(Полезной едой)</a:t>
            </a:r>
            <a:endParaRPr lang="ru-RU" sz="1900" dirty="0">
              <a:solidFill>
                <a:srgbClr val="00206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6975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Unhealthy food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1900" dirty="0" smtClean="0">
                <a:solidFill>
                  <a:srgbClr val="002060"/>
                </a:solidFill>
              </a:rPr>
              <a:t>(вредной едой)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quarter" idx="2"/>
          </p:nvPr>
        </p:nvGraphicFramePr>
        <p:xfrm>
          <a:off x="457200" y="2205038"/>
          <a:ext cx="4040188" cy="424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одержимое 11"/>
          <p:cNvGraphicFramePr>
            <a:graphicFrameLocks noGrp="1"/>
          </p:cNvGraphicFramePr>
          <p:nvPr>
            <p:ph sz="quarter" idx="4"/>
          </p:nvPr>
        </p:nvGraphicFramePr>
        <p:xfrm>
          <a:off x="4645025" y="2205038"/>
          <a:ext cx="4041775" cy="424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Fill in the gaps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r>
              <a:rPr lang="ru-RU" sz="2700" b="0" dirty="0" smtClean="0">
                <a:solidFill>
                  <a:schemeClr val="accent1"/>
                </a:solidFill>
              </a:rPr>
              <a:t>(Заполните пропуски)</a:t>
            </a:r>
            <a:r>
              <a:rPr lang="en-GB" dirty="0" smtClean="0">
                <a:solidFill>
                  <a:schemeClr val="accent1"/>
                </a:solidFill>
              </a:rPr>
              <a:t>: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bg2"/>
                </a:solidFill>
              </a:rPr>
              <a:t>T...mat...</a:t>
            </a:r>
            <a:r>
              <a:rPr lang="en-GB" sz="3200" dirty="0" err="1" smtClean="0">
                <a:solidFill>
                  <a:schemeClr val="bg2"/>
                </a:solidFill>
              </a:rPr>
              <a:t>es</a:t>
            </a:r>
            <a:endParaRPr lang="en-GB" sz="3200" dirty="0" smtClean="0">
              <a:solidFill>
                <a:schemeClr val="bg2"/>
              </a:solidFill>
            </a:endParaRPr>
          </a:p>
          <a:p>
            <a:r>
              <a:rPr lang="en-GB" sz="3200" dirty="0" smtClean="0">
                <a:solidFill>
                  <a:schemeClr val="bg2"/>
                </a:solidFill>
              </a:rPr>
              <a:t>L...</a:t>
            </a:r>
            <a:r>
              <a:rPr lang="en-GB" sz="3200" dirty="0" err="1" smtClean="0">
                <a:solidFill>
                  <a:schemeClr val="bg2"/>
                </a:solidFill>
              </a:rPr>
              <a:t>mon</a:t>
            </a:r>
            <a:endParaRPr lang="en-GB" sz="3200" dirty="0" smtClean="0">
              <a:solidFill>
                <a:schemeClr val="bg2"/>
              </a:solidFill>
            </a:endParaRPr>
          </a:p>
          <a:p>
            <a:r>
              <a:rPr lang="en-GB" sz="3200" dirty="0" smtClean="0">
                <a:solidFill>
                  <a:schemeClr val="bg2"/>
                </a:solidFill>
              </a:rPr>
              <a:t>Sa...s...</a:t>
            </a:r>
            <a:r>
              <a:rPr lang="en-GB" sz="3200" dirty="0" err="1" smtClean="0">
                <a:solidFill>
                  <a:schemeClr val="bg2"/>
                </a:solidFill>
              </a:rPr>
              <a:t>ges</a:t>
            </a:r>
            <a:endParaRPr lang="en-GB" sz="3200" dirty="0" smtClean="0">
              <a:solidFill>
                <a:schemeClr val="bg2"/>
              </a:solidFill>
            </a:endParaRPr>
          </a:p>
          <a:p>
            <a:r>
              <a:rPr lang="en-GB" sz="3200" dirty="0" smtClean="0">
                <a:solidFill>
                  <a:schemeClr val="bg2"/>
                </a:solidFill>
              </a:rPr>
              <a:t>Or...</a:t>
            </a:r>
            <a:r>
              <a:rPr lang="en-GB" sz="3200" dirty="0" err="1" smtClean="0">
                <a:solidFill>
                  <a:schemeClr val="bg2"/>
                </a:solidFill>
              </a:rPr>
              <a:t>nge</a:t>
            </a:r>
            <a:r>
              <a:rPr lang="en-GB" sz="3200" dirty="0" smtClean="0">
                <a:solidFill>
                  <a:schemeClr val="bg2"/>
                </a:solidFill>
              </a:rPr>
              <a:t> </a:t>
            </a:r>
            <a:r>
              <a:rPr lang="en-GB" sz="3200" dirty="0" err="1" smtClean="0">
                <a:solidFill>
                  <a:schemeClr val="bg2"/>
                </a:solidFill>
              </a:rPr>
              <a:t>ju</a:t>
            </a:r>
            <a:r>
              <a:rPr lang="en-GB" sz="3200" dirty="0" smtClean="0">
                <a:solidFill>
                  <a:schemeClr val="bg2"/>
                </a:solidFill>
              </a:rPr>
              <a:t>...</a:t>
            </a:r>
            <a:r>
              <a:rPr lang="en-GB" sz="3200" dirty="0" err="1" smtClean="0">
                <a:solidFill>
                  <a:schemeClr val="bg2"/>
                </a:solidFill>
              </a:rPr>
              <a:t>ce</a:t>
            </a:r>
            <a:endParaRPr lang="en-GB" sz="3200" dirty="0" smtClean="0">
              <a:solidFill>
                <a:schemeClr val="bg2"/>
              </a:solidFill>
            </a:endParaRPr>
          </a:p>
          <a:p>
            <a:r>
              <a:rPr lang="en-GB" sz="3200" dirty="0" err="1" smtClean="0">
                <a:solidFill>
                  <a:schemeClr val="bg2"/>
                </a:solidFill>
              </a:rPr>
              <a:t>Fi</a:t>
            </a:r>
            <a:r>
              <a:rPr lang="en-GB" sz="3200" dirty="0" smtClean="0">
                <a:solidFill>
                  <a:schemeClr val="bg2"/>
                </a:solidFill>
              </a:rPr>
              <a:t>...h</a:t>
            </a:r>
          </a:p>
          <a:p>
            <a:r>
              <a:rPr lang="en-GB" sz="3200" dirty="0" smtClean="0">
                <a:solidFill>
                  <a:schemeClr val="bg2"/>
                </a:solidFill>
              </a:rPr>
              <a:t>Me...t</a:t>
            </a:r>
          </a:p>
          <a:p>
            <a:r>
              <a:rPr lang="en-GB" sz="3200" dirty="0" smtClean="0">
                <a:solidFill>
                  <a:schemeClr val="bg2"/>
                </a:solidFill>
              </a:rPr>
              <a:t>...</a:t>
            </a:r>
            <a:r>
              <a:rPr lang="en-GB" sz="3200" dirty="0" err="1" smtClean="0">
                <a:solidFill>
                  <a:schemeClr val="bg2"/>
                </a:solidFill>
              </a:rPr>
              <a:t>ugar</a:t>
            </a:r>
            <a:endParaRPr lang="en-GB" sz="3200" dirty="0" smtClean="0">
              <a:solidFill>
                <a:schemeClr val="bg2"/>
              </a:solidFill>
            </a:endParaRPr>
          </a:p>
          <a:p>
            <a:r>
              <a:rPr lang="en-GB" sz="3200" dirty="0" smtClean="0">
                <a:solidFill>
                  <a:schemeClr val="bg2"/>
                </a:solidFill>
              </a:rPr>
              <a:t>B...</a:t>
            </a:r>
            <a:r>
              <a:rPr lang="en-GB" sz="3200" dirty="0" err="1" smtClean="0">
                <a:solidFill>
                  <a:schemeClr val="bg2"/>
                </a:solidFill>
              </a:rPr>
              <a:t>ead</a:t>
            </a:r>
            <a:endParaRPr lang="ru-RU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201</TotalTime>
  <Words>500</Words>
  <Application>Microsoft Office PowerPoint</Application>
  <PresentationFormat>Экран (4:3)</PresentationFormat>
  <Paragraphs>91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Апекс</vt:lpstr>
      <vt:lpstr>   Master chef «Food and drinks»</vt:lpstr>
      <vt:lpstr>Match the words with pictures. (Соедините слова с картинками.) Find Russian equivalents. (Найдите русские эквиваленты.)</vt:lpstr>
      <vt:lpstr>Look at the pictures and repeat (Посмотрите на картинки и повторите): MEAT &amp; FISH (мясо и рыба)</vt:lpstr>
      <vt:lpstr>Look at the pictures and repeat (Посмотрите на картинки и повторите) : DAIRY PRODUCTS (молочные продукты)</vt:lpstr>
      <vt:lpstr>Look at the pictures and repeat (Посмотрите на картинки и повторите) : VEGETABLES &amp; FRUIT (овощи и фрукты)</vt:lpstr>
      <vt:lpstr>Look at the pictures and repeat (Посмотрите на картинки и повторите) : FOOD (еда)</vt:lpstr>
      <vt:lpstr>Look at the pictures and repeat (Посмотрите на картинки и повторите) : DRINKS (напитки)</vt:lpstr>
      <vt:lpstr>How do you think:  what is... (Как вы думаете, что является…)</vt:lpstr>
      <vt:lpstr>Fill in the gaps (Заполните пропуски):</vt:lpstr>
      <vt:lpstr>Tell what do you like / dislike to eat? (Скажите, что вы любите/не любите есть…)</vt:lpstr>
      <vt:lpstr>Thank you for your attention!  (Спасибо за внимание!)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Анна</cp:lastModifiedBy>
  <cp:revision>65</cp:revision>
  <dcterms:modified xsi:type="dcterms:W3CDTF">2016-10-16T07:25:28Z</dcterms:modified>
</cp:coreProperties>
</file>