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B18B-60B7-4A5D-BB55-50BA866D3F3B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DEFFB-7FC6-4BEA-AC48-720E409E73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фоны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2000240"/>
            <a:ext cx="588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ЛУЧШЕЕ ЛЕТНЕЕ ОФОРМЛЕНИЕ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</a:t>
            </a:r>
          </a:p>
          <a:p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          ТЕРРИТОРИИ ДОО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ocuments\конкурс\2.jpg"/>
          <p:cNvPicPr>
            <a:picLocks noChangeAspect="1" noChangeArrowheads="1"/>
          </p:cNvPicPr>
          <p:nvPr/>
        </p:nvPicPr>
        <p:blipFill>
          <a:blip r:embed="rId2"/>
          <a:srcRect l="6446"/>
          <a:stretch>
            <a:fillRect/>
          </a:stretch>
        </p:blipFill>
        <p:spPr bwMode="auto">
          <a:xfrm>
            <a:off x="428596" y="357166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конкурс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cuments\конкурс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ocuments\конкурс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</cp:revision>
  <dcterms:created xsi:type="dcterms:W3CDTF">2016-10-16T18:05:03Z</dcterms:created>
  <dcterms:modified xsi:type="dcterms:W3CDTF">2016-10-16T18:14:59Z</dcterms:modified>
</cp:coreProperties>
</file>