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00" autoAdjust="0"/>
    <p:restoredTop sz="94638" autoAdjust="0"/>
  </p:normalViewPr>
  <p:slideViewPr>
    <p:cSldViewPr snapToGrid="0">
      <p:cViewPr>
        <p:scale>
          <a:sx n="81" d="100"/>
          <a:sy n="81" d="100"/>
        </p:scale>
        <p:origin x="-2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793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24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46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437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7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72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714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29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993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3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532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A68DF-F503-46B6-8B1D-3EBDADFCB49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F3A5-69C9-441D-BC3D-00BD47B09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726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9262"/>
            <a:ext cx="7858858" cy="37748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математике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Геометрия вокруг нас»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Номинация: 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«Что увидел объектив»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4372708"/>
            <a:ext cx="7886700" cy="126609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en-US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Саратовская область  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Александров-Гай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математики: </a:t>
            </a:r>
          </a:p>
          <a:p>
            <a:pPr>
              <a:buNone/>
            </a:pP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Щекутеева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Наталья Владимировна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973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4410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260" y="-1133885"/>
            <a:ext cx="9528328" cy="7991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412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56492"/>
            <a:ext cx="7772400" cy="4337539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chemeClr val="bg1"/>
                </a:solidFill>
              </a:rPr>
              <a:t>Спасибо за</a:t>
            </a:r>
            <a:br>
              <a:rPr lang="ru-RU" sz="9600" b="1" i="1" dirty="0" smtClean="0">
                <a:solidFill>
                  <a:schemeClr val="bg1"/>
                </a:solidFill>
              </a:rPr>
            </a:br>
            <a:r>
              <a:rPr lang="ru-RU" sz="9600" b="1" i="1" dirty="0" smtClean="0">
                <a:solidFill>
                  <a:schemeClr val="bg1"/>
                </a:solidFill>
              </a:rPr>
              <a:t> внимание!</a:t>
            </a:r>
            <a:endParaRPr lang="ru-RU" sz="9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99845"/>
            <a:ext cx="7772400" cy="33176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Работу выполнила ученица 8 «Б» класса 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СОШ №3</a:t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Касимова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Ксения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0348">
            <a:off x="2341029" y="430429"/>
            <a:ext cx="817645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86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495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9752" y="-1218235"/>
            <a:ext cx="10859417" cy="9108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26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75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89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877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73" y="0"/>
            <a:ext cx="81764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240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</TotalTime>
  <Words>21</Words>
  <Application>Microsoft Office PowerPoint</Application>
  <PresentationFormat>Экран (4:3)</PresentationFormat>
  <Paragraphs>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Творческая работа по математике  «Геометрия вокруг нас»  Номинация:   «Что увидел объектив»   </vt:lpstr>
      <vt:lpstr>Работу выполнила ученица 8 «Б» класса  МБОУ СОШ №3  Касимова Ксения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Спасибо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Виталий Щекутеев</cp:lastModifiedBy>
  <cp:revision>33</cp:revision>
  <dcterms:created xsi:type="dcterms:W3CDTF">2015-12-09T14:38:42Z</dcterms:created>
  <dcterms:modified xsi:type="dcterms:W3CDTF">2016-01-29T14:32:13Z</dcterms:modified>
</cp:coreProperties>
</file>