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9" r:id="rId5"/>
    <p:sldId id="270" r:id="rId6"/>
    <p:sldId id="273" r:id="rId7"/>
    <p:sldId id="278" r:id="rId8"/>
    <p:sldId id="271" r:id="rId9"/>
    <p:sldId id="272" r:id="rId10"/>
    <p:sldId id="274" r:id="rId11"/>
    <p:sldId id="260" r:id="rId12"/>
    <p:sldId id="261" r:id="rId13"/>
    <p:sldId id="262" r:id="rId14"/>
    <p:sldId id="263" r:id="rId15"/>
    <p:sldId id="264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>
        <p:scale>
          <a:sx n="100" d="100"/>
          <a:sy n="100" d="100"/>
        </p:scale>
        <p:origin x="-282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19D6E-28C0-4AAA-B553-171279AEDA6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1B1-1D0D-424B-B0F3-7BC4A0F85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0070C0"/>
                </a:solidFill>
              </a:rPr>
              <a:t>Подвижные игры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ru-RU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сад № 45</a:t>
            </a:r>
            <a:br>
              <a:rPr lang="ru-RU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г. Камышина</a:t>
            </a:r>
            <a:endParaRPr lang="ru-RU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5400" b="1" dirty="0" smtClean="0"/>
              <a:t>развивающая среда в группе детского сада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6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Мультяшки</a:t>
            </a:r>
            <a:r>
              <a:rPr lang="ru-RU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</a:t>
            </a:r>
            <a:endParaRPr lang="ru-RU" sz="6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6429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</a:t>
            </a:r>
            <a:r>
              <a:rPr lang="ru-RU" dirty="0" smtClean="0"/>
              <a:t>Спальня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8194" name="Picture 2" descr="C:\Users\home\Desktop\10 гр\DSC_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38913" cy="42862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74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ookman Old Style" pitchFamily="18" charset="0"/>
              </a:rPr>
              <a:t>                    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9218" name="Picture 2" descr="C:\Users\home\Desktop\10 гр\DSC_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9217"/>
            <a:ext cx="8001056" cy="54287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42" name="Picture 2" descr="C:\Users\home\Desktop\10 гр\DSC_0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756058" cy="53181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Приёмная комната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1266" name="Picture 2" descr="C:\Users\home\Desktop\10 гр\DSC_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42955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2976" y="2357430"/>
            <a:ext cx="5929354" cy="114300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12290" name="Picture 2" descr="C:\Users\home\Desktop\10 гр\DSC_09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1142984"/>
            <a:ext cx="7853409" cy="52016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00174"/>
            <a:ext cx="7143800" cy="91841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3314" name="Picture 2" descr="C:\Users\home\Desktop\10 гр\DSC_0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5860"/>
            <a:ext cx="4258860" cy="4189418"/>
          </a:xfrm>
          <a:prstGeom prst="rect">
            <a:avLst/>
          </a:prstGeom>
          <a:noFill/>
        </p:spPr>
      </p:pic>
      <p:pic>
        <p:nvPicPr>
          <p:cNvPr id="13315" name="Picture 3" descr="C:\Users\home\Desktop\10 гр\DSC_0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85860"/>
            <a:ext cx="4038600" cy="41894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chemeClr val="accent1"/>
                </a:solidFill>
              </a:rPr>
              <a:t>Таким образом, мы постарались создать предметно-развивающую среду</a:t>
            </a:r>
            <a:r>
              <a:rPr lang="ru-RU" dirty="0" smtClean="0">
                <a:solidFill>
                  <a:schemeClr val="accent1"/>
                </a:solidFill>
              </a:rPr>
              <a:t> информативно богатую</a:t>
            </a:r>
            <a:r>
              <a:rPr lang="ru-RU" i="1" dirty="0" smtClean="0">
                <a:solidFill>
                  <a:schemeClr val="accent1"/>
                </a:solidFill>
              </a:rPr>
              <a:t>, необходимую для всех видов деятельности, которая</a:t>
            </a:r>
            <a:r>
              <a:rPr lang="ru-RU" dirty="0" smtClean="0">
                <a:solidFill>
                  <a:schemeClr val="accent1"/>
                </a:solidFill>
              </a:rPr>
              <a:t> вызывает у детей эмоционально положительное отношение к группе и детскому саду, обогащает новыми впечатлениями и знаниями, побуждает к активной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643206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smtClean="0">
                <a:solidFill>
                  <a:schemeClr val="accent1"/>
                </a:solidFill>
              </a:rPr>
              <a:t>В нашей группе создана предметно-пространственная развивающая среда, которая служит интересам и потребностям каждого ребенка.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Дети восприимчивы к окружающему, поэтому вся обстановка в группе имеет воспитательное значение. 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Для того, чтобы ребенок чувствовал себя эмоционально благополучно, комфортно, стараемся приблизить обстановку к домашней, где можно поиграть с друзьями, найти занятие по интересам – это способствует хорошему настроению, а значит, и его успешному развитию.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Ребенок не просто общается в развивающей среде, он должен чувствовать себя полноправным хозяином пространства, в котором он находится.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Мы создали условия для обеспечения разных направлений развития детей: игровой, двигательной, интеллектуальной, самостоятельной художественной деятельности. 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Всё групповое пространство разделено на ЦЕНТРЫ, которые доступны детям.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1857364"/>
            <a:ext cx="7786742" cy="4500594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57224" y="928670"/>
            <a:ext cx="7829576" cy="928694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2"/>
                </a:solidFill>
              </a:rPr>
              <a:t>«Игровая комната»</a:t>
            </a:r>
            <a:r>
              <a:rPr lang="ru-RU" sz="3600" dirty="0" smtClean="0">
                <a:solidFill>
                  <a:schemeClr val="accent2"/>
                </a:solidFill>
              </a:rPr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home\Desktop\10 гр\DSC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084599" cy="53547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                    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2050" name="Picture 2" descr="C:\Users\home\Desktop\10 гр\DSC_0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499652" cy="4967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                     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075" name="Picture 3" descr="C:\Users\home\Desktop\10 гр\DSC_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405" y="1935163"/>
            <a:ext cx="6627189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478634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+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098" name="Picture 2" descr="C:\Users\home\Desktop\10 гр\DSC_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844" y="785794"/>
            <a:ext cx="454231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653870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5123" name="Picture 3" descr="C:\Users\home\Desktop\10 гр\DSC_0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44215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47088"/>
            <a:ext cx="8229600" cy="1724788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Bookman Old Style" pitchFamily="18" charset="0"/>
            </a:endParaRPr>
          </a:p>
        </p:txBody>
      </p:sp>
      <p:pic>
        <p:nvPicPr>
          <p:cNvPr id="6146" name="Picture 2" descr="C:\Users\home\Desktop\10 гр\DSC_0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4393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357693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7170" name="Picture 2" descr="C:\Users\home\Desktop\10 гр\DSC_0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038600" cy="2674917"/>
          </a:xfrm>
          <a:prstGeom prst="rect">
            <a:avLst/>
          </a:prstGeom>
          <a:noFill/>
        </p:spPr>
      </p:pic>
      <p:pic>
        <p:nvPicPr>
          <p:cNvPr id="7171" name="Picture 3" descr="C:\Users\home\Desktop\10 гр\DSC_0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00360"/>
            <a:ext cx="4038600" cy="26749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56</Words>
  <PresentationFormat>Экран (4:3)</PresentationFormat>
  <Paragraphs>17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Детский сад № 45 г. Камышина</vt:lpstr>
      <vt:lpstr>   </vt:lpstr>
      <vt:lpstr>Слайд 3</vt:lpstr>
      <vt:lpstr>                     </vt:lpstr>
      <vt:lpstr>                      </vt:lpstr>
      <vt:lpstr>+</vt:lpstr>
      <vt:lpstr>Слайд 7</vt:lpstr>
      <vt:lpstr>Слайд 8</vt:lpstr>
      <vt:lpstr>Слайд 9</vt:lpstr>
      <vt:lpstr>Наша Спальня </vt:lpstr>
      <vt:lpstr>                     </vt:lpstr>
      <vt:lpstr>Слайд 12</vt:lpstr>
      <vt:lpstr>Приёмная комната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деятельность детей младшего дошкольного возраста» </dc:title>
  <cp:lastModifiedBy>home</cp:lastModifiedBy>
  <cp:revision>50</cp:revision>
  <dcterms:modified xsi:type="dcterms:W3CDTF">2016-10-18T07:06:50Z</dcterms:modified>
</cp:coreProperties>
</file>