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60" r:id="rId3"/>
    <p:sldId id="257" r:id="rId4"/>
    <p:sldId id="261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FE59-336E-4A84-A56A-30B0923F5664}" type="datetimeFigureOut">
              <a:rPr lang="ru-RU" smtClean="0"/>
              <a:pPr/>
              <a:t>28.07.2016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60ABD9B-BA21-4E32-9F5E-FEA4DEC91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FE59-336E-4A84-A56A-30B0923F5664}" type="datetimeFigureOut">
              <a:rPr lang="ru-RU" smtClean="0"/>
              <a:pPr/>
              <a:t>28.07.2016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ABD9B-BA21-4E32-9F5E-FEA4DEC91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FE59-336E-4A84-A56A-30B0923F5664}" type="datetimeFigureOut">
              <a:rPr lang="ru-RU" smtClean="0"/>
              <a:pPr/>
              <a:t>28.07.2016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ABD9B-BA21-4E32-9F5E-FEA4DEC91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FE59-336E-4A84-A56A-30B0923F5664}" type="datetimeFigureOut">
              <a:rPr lang="ru-RU" smtClean="0"/>
              <a:pPr/>
              <a:t>28.07.2016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60ABD9B-BA21-4E32-9F5E-FEA4DEC91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FE59-336E-4A84-A56A-30B0923F5664}" type="datetimeFigureOut">
              <a:rPr lang="ru-RU" smtClean="0"/>
              <a:pPr/>
              <a:t>28.07.2016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ABD9B-BA21-4E32-9F5E-FEA4DEC910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FE59-336E-4A84-A56A-30B0923F5664}" type="datetimeFigureOut">
              <a:rPr lang="ru-RU" smtClean="0"/>
              <a:pPr/>
              <a:t>28.07.2016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ABD9B-BA21-4E32-9F5E-FEA4DEC91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FE59-336E-4A84-A56A-30B0923F5664}" type="datetimeFigureOut">
              <a:rPr lang="ru-RU" smtClean="0"/>
              <a:pPr/>
              <a:t>28.07.2016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60ABD9B-BA21-4E32-9F5E-FEA4DEC910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FE59-336E-4A84-A56A-30B0923F5664}" type="datetimeFigureOut">
              <a:rPr lang="ru-RU" smtClean="0"/>
              <a:pPr/>
              <a:t>28.07.2016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ABD9B-BA21-4E32-9F5E-FEA4DEC91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FE59-336E-4A84-A56A-30B0923F5664}" type="datetimeFigureOut">
              <a:rPr lang="ru-RU" smtClean="0"/>
              <a:pPr/>
              <a:t>28.07.2016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ABD9B-BA21-4E32-9F5E-FEA4DEC91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FE59-336E-4A84-A56A-30B0923F5664}" type="datetimeFigureOut">
              <a:rPr lang="ru-RU" smtClean="0"/>
              <a:pPr/>
              <a:t>28.07.2016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ABD9B-BA21-4E32-9F5E-FEA4DEC91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FE59-336E-4A84-A56A-30B0923F5664}" type="datetimeFigureOut">
              <a:rPr lang="ru-RU" smtClean="0"/>
              <a:pPr/>
              <a:t>28.07.2016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ABD9B-BA21-4E32-9F5E-FEA4DEC910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054FE59-336E-4A84-A56A-30B0923F5664}" type="datetimeFigureOut">
              <a:rPr lang="ru-RU" smtClean="0"/>
              <a:pPr/>
              <a:t>28.07.2016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60ABD9B-BA21-4E32-9F5E-FEA4DEC910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1340768"/>
            <a:ext cx="6198840" cy="1828800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ru-RU" b="1" i="1" u="sng" dirty="0" smtClean="0">
                <a:solidFill>
                  <a:srgbClr val="FF0000"/>
                </a:solidFill>
              </a:rPr>
              <a:t>Наша </a:t>
            </a:r>
            <a:r>
              <a:rPr lang="ru-RU" b="1" i="1" u="sng" dirty="0" smtClean="0">
                <a:solidFill>
                  <a:srgbClr val="FF0000"/>
                </a:solidFill>
              </a:rPr>
              <a:t>группа – «Пчёлки»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92680" y="5229200"/>
            <a:ext cx="288032" cy="16288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Рисунок 5" descr="logo_be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2060848"/>
            <a:ext cx="2987824" cy="2937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DC136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740" y="2204864"/>
            <a:ext cx="5607411" cy="43924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9972600" y="2204864"/>
            <a:ext cx="1152128" cy="338437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1920" y="6093296"/>
            <a:ext cx="4851648" cy="56289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На утренниках </a:t>
            </a:r>
            <a:endParaRPr lang="ru-RU" dirty="0"/>
          </a:p>
        </p:txBody>
      </p:sp>
      <p:pic>
        <p:nvPicPr>
          <p:cNvPr id="4" name="Рисунок 3" descr="SDC154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260648"/>
            <a:ext cx="3312368" cy="2484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SDC139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852936"/>
            <a:ext cx="4211960" cy="3158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SDC139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260648"/>
            <a:ext cx="3995936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SDC143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48699" y="3935877"/>
            <a:ext cx="3173992" cy="2304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10188624" y="2780928"/>
            <a:ext cx="2088232" cy="21602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4048" y="5949280"/>
            <a:ext cx="3699520" cy="706909"/>
          </a:xfrm>
        </p:spPr>
        <p:txBody>
          <a:bodyPr>
            <a:normAutofit/>
          </a:bodyPr>
          <a:lstStyle/>
          <a:p>
            <a:r>
              <a:rPr lang="ru-RU" dirty="0" smtClean="0"/>
              <a:t>На прогулке</a:t>
            </a:r>
            <a:endParaRPr lang="ru-RU" dirty="0"/>
          </a:p>
        </p:txBody>
      </p:sp>
      <p:pic>
        <p:nvPicPr>
          <p:cNvPr id="4" name="Рисунок 3" descr="SDC154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860032" cy="3645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SDC139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88640"/>
            <a:ext cx="2939819" cy="2204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SDC132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2708920"/>
            <a:ext cx="3563888" cy="2672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SDC136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005064"/>
            <a:ext cx="3552394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57200"/>
            <a:ext cx="6651848" cy="8382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Пчёлка – ты, пчёлка – я, </a:t>
            </a:r>
            <a:br>
              <a:rPr lang="ru-RU" sz="2400" dirty="0" smtClean="0"/>
            </a:br>
            <a:r>
              <a:rPr lang="ru-RU" sz="2400" dirty="0" smtClean="0"/>
              <a:t>пчёлки все мои друзья!</a:t>
            </a:r>
            <a:endParaRPr lang="ru-RU" sz="2400" dirty="0"/>
          </a:p>
        </p:txBody>
      </p:sp>
      <p:pic>
        <p:nvPicPr>
          <p:cNvPr id="4" name="Содержимое 3" descr="80272642_mayya_pchelka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07573" y="-243408"/>
            <a:ext cx="1936427" cy="2040933"/>
          </a:xfrm>
        </p:spPr>
      </p:pic>
      <p:pic>
        <p:nvPicPr>
          <p:cNvPr id="5" name="Рисунок 4" descr="SDC137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412776"/>
            <a:ext cx="3336372" cy="2502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SDC137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483006"/>
            <a:ext cx="4248472" cy="3186354"/>
          </a:xfrm>
          <a:prstGeom prst="rect">
            <a:avLst/>
          </a:prstGeom>
        </p:spPr>
      </p:pic>
      <p:pic>
        <p:nvPicPr>
          <p:cNvPr id="7" name="Рисунок 6" descr="SDC137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005064"/>
            <a:ext cx="3528392" cy="2646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SDC139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1268760"/>
            <a:ext cx="2808312" cy="2106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9900592" y="2132856"/>
            <a:ext cx="2520280" cy="34563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23728" y="6309320"/>
            <a:ext cx="6867872" cy="54868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Режимные моменты</a:t>
            </a:r>
            <a:endParaRPr lang="ru-RU" dirty="0"/>
          </a:p>
        </p:txBody>
      </p:sp>
      <p:pic>
        <p:nvPicPr>
          <p:cNvPr id="4" name="Рисунок 3" descr="SDC132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3899925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SDC138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501008"/>
            <a:ext cx="3707903" cy="2780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SDC138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284984"/>
            <a:ext cx="3563888" cy="2672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SDC139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188640"/>
            <a:ext cx="4176464" cy="3132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457200"/>
            <a:ext cx="6363816" cy="8382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Ладушки, ладушки </a:t>
            </a:r>
            <a:br>
              <a:rPr lang="ru-RU" sz="2400" dirty="0" smtClean="0"/>
            </a:br>
            <a:r>
              <a:rPr lang="ru-RU" sz="2400" dirty="0" smtClean="0"/>
              <a:t>с мылом моем лапушки</a:t>
            </a:r>
            <a:endParaRPr lang="ru-RU" sz="2400" dirty="0"/>
          </a:p>
        </p:txBody>
      </p:sp>
      <p:pic>
        <p:nvPicPr>
          <p:cNvPr id="4" name="Содержимое 3" descr="SDC138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84168" y="2780928"/>
            <a:ext cx="2862759" cy="2147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SDC150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4473116"/>
            <a:ext cx="3179845" cy="2384884"/>
          </a:xfrm>
          <a:prstGeom prst="rect">
            <a:avLst/>
          </a:prstGeom>
        </p:spPr>
      </p:pic>
      <p:pic>
        <p:nvPicPr>
          <p:cNvPr id="6" name="Рисунок 5" descr="SDC151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188640"/>
            <a:ext cx="2376264" cy="178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SDC153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916832"/>
            <a:ext cx="1944217" cy="1458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SDC1529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95736" y="1556792"/>
            <a:ext cx="3635896" cy="2726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260648"/>
            <a:ext cx="1678101" cy="1311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10260632" y="2636912"/>
            <a:ext cx="72008" cy="5760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151091"/>
            <a:ext cx="7371928" cy="706909"/>
          </a:xfrm>
        </p:spPr>
        <p:txBody>
          <a:bodyPr/>
          <a:lstStyle/>
          <a:p>
            <a:r>
              <a:rPr lang="ru-RU" dirty="0" smtClean="0"/>
              <a:t>Развивающая среда в группе</a:t>
            </a:r>
            <a:endParaRPr lang="ru-RU" dirty="0"/>
          </a:p>
        </p:txBody>
      </p:sp>
      <p:pic>
        <p:nvPicPr>
          <p:cNvPr id="4" name="Рисунок 3" descr="SDC152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56992"/>
            <a:ext cx="3707904" cy="2780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SDC152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356992"/>
            <a:ext cx="3851920" cy="2888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SDC153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3515883" cy="2636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SDC153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188640"/>
            <a:ext cx="4067944" cy="3050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10332640" y="2348880"/>
            <a:ext cx="648072" cy="26642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DC153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680520" cy="3510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SDC153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848705" y="640127"/>
            <a:ext cx="3611893" cy="2708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SDC152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4077072"/>
            <a:ext cx="3635896" cy="2726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SDC152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03514" y="4317100"/>
            <a:ext cx="2688299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434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24" y="4221088"/>
            <a:ext cx="1481344" cy="1928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747664"/>
          </a:xfrm>
        </p:spPr>
        <p:txBody>
          <a:bodyPr>
            <a:normAutofit/>
          </a:bodyPr>
          <a:lstStyle/>
          <a:p>
            <a:r>
              <a:rPr lang="ru-RU" dirty="0" smtClean="0"/>
              <a:t>Детский сад – второй наш дом</a:t>
            </a:r>
            <a:br>
              <a:rPr lang="ru-RU" dirty="0" smtClean="0"/>
            </a:br>
            <a:r>
              <a:rPr lang="ru-RU" dirty="0" smtClean="0"/>
              <a:t>так тепло, уютно в нём!</a:t>
            </a:r>
            <a:endParaRPr lang="ru-RU" dirty="0"/>
          </a:p>
        </p:txBody>
      </p:sp>
      <p:pic>
        <p:nvPicPr>
          <p:cNvPr id="4" name="Содержимое 3" descr="SDC152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 flipH="1" flipV="1">
            <a:off x="323528" y="2132856"/>
            <a:ext cx="3569162" cy="2676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pchelishh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9481" y="1412777"/>
            <a:ext cx="3366608" cy="2304256"/>
          </a:xfrm>
          <a:prstGeom prst="rect">
            <a:avLst/>
          </a:prstGeom>
        </p:spPr>
      </p:pic>
      <p:pic>
        <p:nvPicPr>
          <p:cNvPr id="6" name="Рисунок 5" descr="SDC136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5" y="3717031"/>
            <a:ext cx="3888433" cy="2916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404664"/>
            <a:ext cx="7083896" cy="89073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Спасибо за внимание!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SDC14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118186" y="1866590"/>
            <a:ext cx="5358704" cy="4019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e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492896"/>
            <a:ext cx="3851920" cy="2565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0332640" y="2780928"/>
            <a:ext cx="243136" cy="1173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b="1" u="sng" dirty="0" smtClean="0"/>
              <a:t>Наш девиз : </a:t>
            </a:r>
            <a:endParaRPr lang="ru-RU" sz="4000" dirty="0" smtClean="0"/>
          </a:p>
          <a:p>
            <a:r>
              <a:rPr lang="ru-RU" dirty="0" smtClean="0"/>
              <a:t>В группе «Пчелки» мы живем </a:t>
            </a:r>
          </a:p>
          <a:p>
            <a:r>
              <a:rPr lang="ru-RU" dirty="0" smtClean="0"/>
              <a:t>Весело и дружно . </a:t>
            </a:r>
          </a:p>
          <a:p>
            <a:r>
              <a:rPr lang="ru-RU" dirty="0" smtClean="0"/>
              <a:t>Но пока мы малыши ,  </a:t>
            </a:r>
          </a:p>
          <a:p>
            <a:r>
              <a:rPr lang="ru-RU" dirty="0" smtClean="0"/>
              <a:t>Подрасти нам нужно .</a:t>
            </a:r>
          </a:p>
          <a:p>
            <a:endParaRPr lang="ru-RU" dirty="0"/>
          </a:p>
        </p:txBody>
      </p:sp>
      <p:pic>
        <p:nvPicPr>
          <p:cNvPr id="4" name="Рисунок 3" descr="215fccd73e3823efa99b82cc8889b4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2780928"/>
            <a:ext cx="3563887" cy="38623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10332640" y="1847088"/>
            <a:ext cx="720080" cy="5017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87824" y="5733256"/>
            <a:ext cx="5698976" cy="59134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</a:rPr>
              <a:t>Мы играем</a:t>
            </a:r>
            <a:endParaRPr lang="ru-RU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Рисунок 5" descr="fJLSUAMyye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0"/>
            <a:ext cx="6497960" cy="577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10116616" y="2204864"/>
            <a:ext cx="720080" cy="1080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0648"/>
            <a:ext cx="8686800" cy="4525963"/>
          </a:xfrm>
        </p:spPr>
        <p:txBody>
          <a:bodyPr/>
          <a:lstStyle/>
          <a:p>
            <a:r>
              <a:rPr lang="ru-RU" dirty="0" smtClean="0"/>
              <a:t>В нашей группе малыши  </a:t>
            </a:r>
          </a:p>
          <a:p>
            <a:r>
              <a:rPr lang="ru-RU" dirty="0" smtClean="0"/>
              <a:t>Все красавцы , крепыши . </a:t>
            </a:r>
          </a:p>
          <a:p>
            <a:r>
              <a:rPr lang="ru-RU" dirty="0" smtClean="0"/>
              <a:t>Мы играем , мы гуляем ,  </a:t>
            </a:r>
          </a:p>
          <a:p>
            <a:r>
              <a:rPr lang="ru-RU" dirty="0" smtClean="0"/>
              <a:t>Книжки добрые читаем .  </a:t>
            </a:r>
          </a:p>
          <a:p>
            <a:r>
              <a:rPr lang="ru-RU" dirty="0" smtClean="0"/>
              <a:t>Не скучаем , не грустим </a:t>
            </a:r>
          </a:p>
          <a:p>
            <a:r>
              <a:rPr lang="ru-RU" dirty="0" smtClean="0"/>
              <a:t>И большими стать хотим .</a:t>
            </a:r>
            <a:endParaRPr lang="ru-RU" dirty="0"/>
          </a:p>
        </p:txBody>
      </p:sp>
      <p:pic>
        <p:nvPicPr>
          <p:cNvPr id="4" name="Рисунок 3" descr="i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8264" y="260648"/>
            <a:ext cx="1924050" cy="20478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SDC132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717032"/>
            <a:ext cx="3888432" cy="2916324"/>
          </a:xfrm>
          <a:prstGeom prst="rect">
            <a:avLst/>
          </a:prstGeom>
        </p:spPr>
      </p:pic>
      <p:pic>
        <p:nvPicPr>
          <p:cNvPr id="6" name="Рисунок 5" descr="SDC151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717032"/>
            <a:ext cx="3888432" cy="2916324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 группе под названием «пчёлки» </a:t>
            </a:r>
            <a:br>
              <a:rPr lang="ru-RU" sz="2400" dirty="0" smtClean="0"/>
            </a:br>
            <a:r>
              <a:rPr lang="ru-RU" sz="2400" dirty="0" smtClean="0"/>
              <a:t>чудные мальчишки и девчонки</a:t>
            </a:r>
            <a:endParaRPr lang="ru-RU" sz="2400" dirty="0"/>
          </a:p>
        </p:txBody>
      </p:sp>
      <p:pic>
        <p:nvPicPr>
          <p:cNvPr id="4" name="Содержимое 3" descr="L8aGvY2sK5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1432185"/>
            <a:ext cx="5651102" cy="5425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18285640_92011nothumb6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700808"/>
            <a:ext cx="1909567" cy="2708920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457200"/>
            <a:ext cx="6147792" cy="8382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 детском садике детишки </a:t>
            </a:r>
            <a:br>
              <a:rPr lang="ru-RU" sz="2400" dirty="0" smtClean="0"/>
            </a:br>
            <a:r>
              <a:rPr lang="ru-RU" sz="2400" dirty="0" smtClean="0"/>
              <a:t>все такие шалунишки!</a:t>
            </a:r>
            <a:endParaRPr lang="ru-RU" sz="2400" dirty="0"/>
          </a:p>
        </p:txBody>
      </p:sp>
      <p:pic>
        <p:nvPicPr>
          <p:cNvPr id="4" name="Содержимое 3" descr="m_f85brMgz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57217"/>
            <a:ext cx="5472608" cy="5400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mini_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4149080"/>
            <a:ext cx="3008729" cy="22417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10260632" y="2996952"/>
            <a:ext cx="648072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712" y="6021288"/>
            <a:ext cx="6075784" cy="634901"/>
          </a:xfrm>
        </p:spPr>
        <p:txBody>
          <a:bodyPr/>
          <a:lstStyle/>
          <a:p>
            <a:r>
              <a:rPr lang="ru-RU" dirty="0" smtClean="0"/>
              <a:t>Мы занимаемся</a:t>
            </a:r>
            <a:endParaRPr lang="ru-RU" dirty="0"/>
          </a:p>
        </p:txBody>
      </p:sp>
      <p:pic>
        <p:nvPicPr>
          <p:cNvPr id="4" name="Рисунок 3" descr="coll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89248"/>
            <a:ext cx="5976664" cy="59766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Лепим, рисуем, играем, поём.</a:t>
            </a:r>
            <a:br>
              <a:rPr lang="ru-RU" sz="2400" dirty="0" smtClean="0"/>
            </a:br>
            <a:r>
              <a:rPr lang="ru-RU" sz="2400" dirty="0" smtClean="0"/>
              <a:t>Дружно и весело, славно живём</a:t>
            </a:r>
            <a:endParaRPr lang="ru-RU" sz="2400" dirty="0"/>
          </a:p>
        </p:txBody>
      </p:sp>
      <p:pic>
        <p:nvPicPr>
          <p:cNvPr id="4" name="Содержимое 3" descr="SDC150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3" y="1385392"/>
            <a:ext cx="2820820" cy="2115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SDC15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76672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SDC132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717032"/>
            <a:ext cx="3923928" cy="2942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SDC15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717032"/>
            <a:ext cx="3923927" cy="2942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Пчёлки – дружная семья!</a:t>
            </a:r>
            <a:br>
              <a:rPr lang="ru-RU" sz="2400" dirty="0" smtClean="0"/>
            </a:br>
            <a:r>
              <a:rPr lang="ru-RU" sz="2400" dirty="0" smtClean="0"/>
              <a:t>так зовёмся мы не зря</a:t>
            </a:r>
            <a:endParaRPr lang="ru-RU" sz="2400" dirty="0"/>
          </a:p>
        </p:txBody>
      </p:sp>
      <p:pic>
        <p:nvPicPr>
          <p:cNvPr id="4" name="Содержимое 3" descr="SDC145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356992"/>
            <a:ext cx="4306424" cy="3229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SDC151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88640"/>
            <a:ext cx="4427983" cy="3320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SDC151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645024"/>
            <a:ext cx="3707904" cy="2780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SDC132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1412776"/>
            <a:ext cx="2496277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157</TotalTime>
  <Words>117</Words>
  <Application>Microsoft Office PowerPoint</Application>
  <PresentationFormat>Экран (4:3)</PresentationFormat>
  <Paragraphs>26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Трек</vt:lpstr>
      <vt:lpstr>Наша группа – «Пчёлки»</vt:lpstr>
      <vt:lpstr>Слайд 2</vt:lpstr>
      <vt:lpstr>Слайд 3</vt:lpstr>
      <vt:lpstr>Слайд 4</vt:lpstr>
      <vt:lpstr>В группе под названием «пчёлки»  чудные мальчишки и девчонки</vt:lpstr>
      <vt:lpstr>В детском садике детишки  все такие шалунишки!</vt:lpstr>
      <vt:lpstr>Слайд 7</vt:lpstr>
      <vt:lpstr>Лепим, рисуем, играем, поём. Дружно и весело, славно живём</vt:lpstr>
      <vt:lpstr>Пчёлки – дружная семья! так зовёмся мы не зря</vt:lpstr>
      <vt:lpstr>Слайд 10</vt:lpstr>
      <vt:lpstr>Слайд 11</vt:lpstr>
      <vt:lpstr>Пчёлка – ты, пчёлка – я,  пчёлки все мои друзья!</vt:lpstr>
      <vt:lpstr>Слайд 13</vt:lpstr>
      <vt:lpstr>Ладушки, ладушки  с мылом моем лапушки</vt:lpstr>
      <vt:lpstr>Слайд 15</vt:lpstr>
      <vt:lpstr>Слайд 16</vt:lpstr>
      <vt:lpstr>Детский сад – второй наш дом так тепло, уютно в нём!</vt:lpstr>
      <vt:lpstr>Спасибо за внимание! 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Наша группа</dc:title>
  <dc:creator>Aspire</dc:creator>
  <cp:lastModifiedBy>Aspire</cp:lastModifiedBy>
  <cp:revision>17</cp:revision>
  <dcterms:created xsi:type="dcterms:W3CDTF">2016-07-27T16:13:23Z</dcterms:created>
  <dcterms:modified xsi:type="dcterms:W3CDTF">2016-07-28T07:23:32Z</dcterms:modified>
</cp:coreProperties>
</file>