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AC45-DE23-4C56-A0C5-EA5C0AA36CBB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74C0-9F3C-43C4-889C-BB641903A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1162050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Педагогический проект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sz="2800" dirty="0" smtClean="0"/>
          </a:p>
          <a:p>
            <a:r>
              <a:rPr lang="ru-RU" sz="3200" dirty="0" smtClean="0"/>
              <a:t>«Год Российского детского кино в МКДОУ </a:t>
            </a:r>
            <a:r>
              <a:rPr lang="ru-RU" sz="3200" dirty="0" smtClean="0"/>
              <a:t>«Детский сад </a:t>
            </a:r>
          </a:p>
          <a:p>
            <a:r>
              <a:rPr lang="ru-RU" sz="3200" dirty="0" smtClean="0"/>
              <a:t>№ </a:t>
            </a:r>
            <a:r>
              <a:rPr lang="ru-RU" sz="3200" dirty="0" smtClean="0"/>
              <a:t>2 «Колокольчик» поселок Медногорский»</a:t>
            </a:r>
          </a:p>
          <a:p>
            <a:endParaRPr lang="ru-RU" sz="3200" dirty="0"/>
          </a:p>
        </p:txBody>
      </p:sp>
      <p:pic>
        <p:nvPicPr>
          <p:cNvPr id="2050" name="Picture 2" descr="E:\IMG_20160606_152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4234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Каждый правильно угаданный фильм «оживает»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Постановщик номера: музыкальный руководитель первой категории Рябухина Елена Анатольевна.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dirty="0" err="1" smtClean="0"/>
              <a:t>Ульяна</a:t>
            </a:r>
            <a:r>
              <a:rPr lang="ru-RU" sz="1800" dirty="0" smtClean="0"/>
              <a:t> Мархель исполняет песенку из кинофильма «Про Красную Шапочку».</a:t>
            </a:r>
            <a:endParaRPr lang="ru-RU" sz="1800" dirty="0"/>
          </a:p>
        </p:txBody>
      </p:sp>
      <p:pic>
        <p:nvPicPr>
          <p:cNvPr id="4098" name="Picture 2" descr="D:\Документы\Старший воспитатель\картинки\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96617"/>
            <a:ext cx="4402832" cy="3252663"/>
          </a:xfrm>
          <a:prstGeom prst="rect">
            <a:avLst/>
          </a:prstGeom>
          <a:noFill/>
        </p:spPr>
      </p:pic>
      <p:pic>
        <p:nvPicPr>
          <p:cNvPr id="4099" name="Picture 3" descr="D:\Документы\21 апреля 2016 занятие\DSCN77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24036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85821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Драматизация сказки «Золотой ключик»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>Б</a:t>
            </a:r>
            <a:r>
              <a:rPr lang="ru-RU" sz="2400" dirty="0" smtClean="0"/>
              <a:t>уратино – Нагибин Владислав</a:t>
            </a:r>
            <a:br>
              <a:rPr lang="ru-RU" sz="2400" dirty="0" smtClean="0"/>
            </a:br>
            <a:r>
              <a:rPr lang="ru-RU" sz="2400" dirty="0" err="1" smtClean="0"/>
              <a:t>Мальвина</a:t>
            </a:r>
            <a:r>
              <a:rPr lang="ru-RU" sz="2400" dirty="0" smtClean="0"/>
              <a:t> – </a:t>
            </a:r>
            <a:r>
              <a:rPr lang="ru-RU" sz="2400" dirty="0"/>
              <a:t>Б</a:t>
            </a:r>
            <a:r>
              <a:rPr lang="ru-RU" sz="2400" dirty="0" smtClean="0"/>
              <a:t>айчорова Эллина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>Режиссер-постановщик: </a:t>
            </a:r>
            <a:r>
              <a:rPr lang="ru-RU" sz="2000" dirty="0"/>
              <a:t>И</a:t>
            </a:r>
            <a:r>
              <a:rPr lang="ru-RU" sz="2000" dirty="0" smtClean="0"/>
              <a:t>супова  Светлана Леонидовна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 descr="D:\Документы\Старший воспитатель\картинки\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4248472" cy="3240360"/>
          </a:xfrm>
          <a:prstGeom prst="rect">
            <a:avLst/>
          </a:prstGeom>
          <a:noFill/>
        </p:spPr>
      </p:pic>
      <p:pic>
        <p:nvPicPr>
          <p:cNvPr id="5125" name="Picture 5" descr="D:\Документы\21 апреля 2016 занятие\DSCN77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32856"/>
            <a:ext cx="4978896" cy="3888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Команды отвечают на вопросы: Как появилась </a:t>
            </a:r>
            <a:r>
              <a:rPr lang="ru-RU" sz="2400" dirty="0" err="1" smtClean="0"/>
              <a:t>Дюймовочка</a:t>
            </a:r>
            <a:r>
              <a:rPr lang="ru-RU" sz="2400" dirty="0" smtClean="0"/>
              <a:t>? Почему жук не взял её в жены? Кто спас </a:t>
            </a:r>
            <a:r>
              <a:rPr lang="ru-RU" sz="2400" dirty="0" err="1" smtClean="0"/>
              <a:t>Дюймовочку</a:t>
            </a:r>
            <a:r>
              <a:rPr lang="ru-RU" sz="2400" dirty="0" smtClean="0"/>
              <a:t> от Крота? Кто написал сказку «</a:t>
            </a:r>
            <a:r>
              <a:rPr lang="ru-RU" sz="2400" dirty="0" err="1" smtClean="0"/>
              <a:t>Дюймовочка</a:t>
            </a:r>
            <a:r>
              <a:rPr lang="ru-RU" sz="2400" dirty="0" smtClean="0"/>
              <a:t>»?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Постановка танца: воспитатель Радченко Елена Владимировна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Дюймовочка</a:t>
            </a:r>
            <a:r>
              <a:rPr lang="ru-RU" dirty="0" smtClean="0"/>
              <a:t>: </a:t>
            </a:r>
            <a:r>
              <a:rPr lang="ru-RU" dirty="0" err="1" smtClean="0"/>
              <a:t>Канарева</a:t>
            </a:r>
            <a:r>
              <a:rPr lang="ru-RU" dirty="0" smtClean="0"/>
              <a:t> Александра</a:t>
            </a:r>
          </a:p>
          <a:p>
            <a:r>
              <a:rPr lang="ru-RU" dirty="0" smtClean="0"/>
              <a:t>Принц: </a:t>
            </a:r>
            <a:r>
              <a:rPr lang="ru-RU" dirty="0" err="1" smtClean="0"/>
              <a:t>Мыртаев</a:t>
            </a:r>
            <a:r>
              <a:rPr lang="ru-RU" dirty="0" smtClean="0"/>
              <a:t> Тимур</a:t>
            </a:r>
            <a:endParaRPr lang="ru-RU" dirty="0"/>
          </a:p>
        </p:txBody>
      </p:sp>
      <p:pic>
        <p:nvPicPr>
          <p:cNvPr id="1026" name="Picture 2" descr="D:\Документы\Старший воспитатель\картинки\image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4245868" cy="3600400"/>
          </a:xfrm>
          <a:prstGeom prst="rect">
            <a:avLst/>
          </a:prstGeom>
          <a:noFill/>
        </p:spPr>
      </p:pic>
      <p:pic>
        <p:nvPicPr>
          <p:cNvPr id="1027" name="Picture 3" descr="D:\Документы\21 апреля 2016 занятие\DSCN77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174874"/>
            <a:ext cx="3816423" cy="4494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Дети отгадывают загадку и появляется Золушка. Вместе с участниками викторины она исполняет танец «Добрый жук»</a:t>
            </a:r>
            <a:br>
              <a:rPr lang="ru-RU" sz="2800" dirty="0" smtClean="0"/>
            </a:br>
            <a:r>
              <a:rPr lang="ru-RU" sz="2000" dirty="0" smtClean="0"/>
              <a:t>В роли Золушки – воспитатель Чайкина Наталья Петровна</a:t>
            </a:r>
            <a:endParaRPr lang="ru-RU" sz="2000" dirty="0"/>
          </a:p>
        </p:txBody>
      </p:sp>
      <p:pic>
        <p:nvPicPr>
          <p:cNvPr id="2050" name="Picture 2" descr="D:\Документы\21 апреля 2016 занятие\DSCN77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394472" cy="4525963"/>
          </a:xfrm>
          <a:prstGeom prst="rect">
            <a:avLst/>
          </a:prstGeom>
          <a:noFill/>
        </p:spPr>
      </p:pic>
      <p:pic>
        <p:nvPicPr>
          <p:cNvPr id="2052" name="Picture 4" descr="D:\Документы\21 апреля 2016 занятие\DSCN77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44824"/>
            <a:ext cx="547260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Вокальная группа исполняет песню Антошки из мультфильма «Веселая карусель»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Постановщик: музыкальный руководитель  Рябухина Елена Анатольевна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Солист: Шутов Рома</a:t>
            </a:r>
            <a:endParaRPr lang="ru-RU" dirty="0"/>
          </a:p>
        </p:txBody>
      </p:sp>
      <p:pic>
        <p:nvPicPr>
          <p:cNvPr id="3074" name="Picture 2" descr="D:\Документы\Старший воспитатель\картинки\post-148096-13726860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618856" cy="3030141"/>
          </a:xfrm>
          <a:prstGeom prst="rect">
            <a:avLst/>
          </a:prstGeom>
          <a:noFill/>
        </p:spPr>
      </p:pic>
      <p:pic>
        <p:nvPicPr>
          <p:cNvPr id="3075" name="Picture 3" descr="D:\Документы\21 апреля 2016 занятие\DSCN77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16832"/>
            <a:ext cx="360040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командам: кто написал сказку «Колобок»?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Режиссер драматизации: Лихалитова Галина Ивановна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Колобок: Войцеховский Миша</a:t>
            </a:r>
          </a:p>
          <a:p>
            <a:r>
              <a:rPr lang="ru-RU" sz="2000" dirty="0" smtClean="0"/>
              <a:t>Лиса: </a:t>
            </a:r>
            <a:r>
              <a:rPr lang="ru-RU" sz="2000" dirty="0" err="1" smtClean="0"/>
              <a:t>Долженко</a:t>
            </a:r>
            <a:r>
              <a:rPr lang="ru-RU" sz="2000" dirty="0" smtClean="0"/>
              <a:t> Ксения</a:t>
            </a:r>
            <a:endParaRPr lang="ru-RU" sz="2000" dirty="0"/>
          </a:p>
        </p:txBody>
      </p:sp>
      <p:pic>
        <p:nvPicPr>
          <p:cNvPr id="4099" name="Picture 3" descr="D:\Документы\21 апреля 2016 занятие\DSCN77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1" y="2174874"/>
            <a:ext cx="3796874" cy="4422477"/>
          </a:xfrm>
          <a:prstGeom prst="rect">
            <a:avLst/>
          </a:prstGeom>
          <a:noFill/>
        </p:spPr>
      </p:pic>
      <p:pic>
        <p:nvPicPr>
          <p:cNvPr id="4100" name="Picture 4" descr="D:\Документы\Старший воспитатель\картинки\6e4458995a3670e5361546776b0508b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3435262" cy="395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Мультфильмы Уолта Диснея!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Постановка танца: Чайкина Наталья Петровна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196752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Белоснежка: </a:t>
            </a:r>
            <a:r>
              <a:rPr lang="ru-RU" dirty="0" err="1" smtClean="0"/>
              <a:t>Гаджаева</a:t>
            </a:r>
            <a:r>
              <a:rPr lang="ru-RU" dirty="0" smtClean="0"/>
              <a:t> </a:t>
            </a:r>
            <a:r>
              <a:rPr lang="ru-RU" dirty="0" err="1" smtClean="0"/>
              <a:t>Аделина</a:t>
            </a:r>
            <a:endParaRPr lang="ru-RU" dirty="0" smtClean="0"/>
          </a:p>
          <a:p>
            <a:r>
              <a:rPr lang="ru-RU" dirty="0" smtClean="0"/>
              <a:t>Гномы: дети младшей группы.</a:t>
            </a:r>
            <a:endParaRPr lang="ru-RU" dirty="0"/>
          </a:p>
        </p:txBody>
      </p:sp>
      <p:pic>
        <p:nvPicPr>
          <p:cNvPr id="5122" name="Picture 2" descr="D:\Документы\Старший воспитатель\картинки\Cartoon Wallpapers (1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320480" cy="3240360"/>
          </a:xfrm>
          <a:prstGeom prst="rect">
            <a:avLst/>
          </a:prstGeom>
          <a:noFill/>
        </p:spPr>
      </p:pic>
      <p:pic>
        <p:nvPicPr>
          <p:cNvPr id="5123" name="Picture 3" descr="D:\Документы\21 апреля 2016 занятие\DSCN77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3888432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08912" cy="163872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подарок гостям  - участникам методического объединения: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3008313" cy="420933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Танец на мелодию из кинофильма «Иван Васильевич меняет профессию»</a:t>
            </a:r>
          </a:p>
          <a:p>
            <a:r>
              <a:rPr lang="ru-RU" sz="2400" dirty="0" smtClean="0"/>
              <a:t>«Вдруг, как в сказке…»</a:t>
            </a:r>
          </a:p>
          <a:p>
            <a:endParaRPr lang="ru-RU" sz="2400" dirty="0" smtClean="0"/>
          </a:p>
          <a:p>
            <a:r>
              <a:rPr lang="ru-RU" sz="2400" dirty="0" smtClean="0"/>
              <a:t>Постановка танца: воспитатель Хакунова Юлиана </a:t>
            </a:r>
            <a:r>
              <a:rPr lang="ru-RU" sz="2400" dirty="0" err="1" smtClean="0"/>
              <a:t>Хасиновна</a:t>
            </a:r>
            <a:endParaRPr lang="ru-RU" sz="2400" dirty="0"/>
          </a:p>
        </p:txBody>
      </p:sp>
      <p:pic>
        <p:nvPicPr>
          <p:cNvPr id="6146" name="Picture 2" descr="D:\Документы\21 апреля 2016 занятие\DSCN7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5626968" cy="4522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Дети и педагоги дарят участникам МО сувениры – колокольчики.</a:t>
            </a:r>
            <a:endParaRPr lang="ru-RU" dirty="0"/>
          </a:p>
        </p:txBody>
      </p:sp>
      <p:pic>
        <p:nvPicPr>
          <p:cNvPr id="7170" name="Picture 2" descr="D:\Документы\21 апреля 2016 занятие\DSCN7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56084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\21 апреля 2016 занятие\DSCN7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816424" cy="3606707"/>
          </a:xfrm>
          <a:prstGeom prst="rect">
            <a:avLst/>
          </a:prstGeom>
          <a:noFill/>
        </p:spPr>
      </p:pic>
      <p:pic>
        <p:nvPicPr>
          <p:cNvPr id="8195" name="Picture 3" descr="D:\Документы\21 апреля 2016 занятие\DSCN7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5"/>
            <a:ext cx="424847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Разработчик проекта старший воспитатель МКДОУ «Детский сад «№ 2 «Колокольчик»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Пашкова Елена Леонидовна</a:t>
            </a:r>
            <a:r>
              <a:rPr lang="ru-RU" dirty="0" smtClean="0"/>
              <a:t>, </a:t>
            </a:r>
          </a:p>
          <a:p>
            <a:r>
              <a:rPr lang="ru-RU" sz="1800" dirty="0" smtClean="0"/>
              <a:t>Образование высшее – Ставропольский педагогический институт, 1992г, преподаватель педагогики и психологии дошкольной, методист по дошкольному воспитанию.</a:t>
            </a:r>
          </a:p>
          <a:p>
            <a:endParaRPr lang="ru-RU" sz="1800" dirty="0" smtClean="0"/>
          </a:p>
          <a:p>
            <a:r>
              <a:rPr lang="ru-RU" sz="1800" dirty="0" smtClean="0"/>
              <a:t>Стаж работы – 41 год.</a:t>
            </a:r>
          </a:p>
          <a:p>
            <a:endParaRPr lang="ru-RU" sz="1800" dirty="0" smtClean="0"/>
          </a:p>
          <a:p>
            <a:r>
              <a:rPr lang="ru-RU" sz="1800" dirty="0" smtClean="0"/>
              <a:t>Высшая квалификационная категория.</a:t>
            </a:r>
            <a:endParaRPr lang="ru-RU" sz="1800" dirty="0"/>
          </a:p>
        </p:txBody>
      </p:sp>
      <p:pic>
        <p:nvPicPr>
          <p:cNvPr id="1026" name="Picture 2" descr="C:\Documents and Settings\User\Рабочий стол\Старший воспитатель\ФОТО\фото сотрудников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991" y="273050"/>
            <a:ext cx="4393868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Проект «Год детского кино» познакомил детей только с жанрами фильмов, с людьми, которые создают кино. У участников проекта появился интерес узнать о том, как снимается мультипликационное кино. </a:t>
            </a:r>
          </a:p>
          <a:p>
            <a:r>
              <a:rPr lang="ru-RU" dirty="0" smtClean="0"/>
              <a:t>Возник интерес узнать, как получить профессию артиста кино. Об этом следующий проект – «Снимаем свое кино».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48872" cy="116205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7 октября 2015 года президент подписал Указ</a:t>
            </a:r>
            <a:br>
              <a:rPr lang="ru-RU" sz="2700" dirty="0" smtClean="0"/>
            </a:br>
            <a:r>
              <a:rPr lang="ru-RU" sz="2700" dirty="0" smtClean="0"/>
              <a:t> «О проведении в РФ Года российского кино»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 Федеральный государственный стандарт рекомендует широко использовать проектную деятельность.  </a:t>
            </a:r>
          </a:p>
          <a:p>
            <a:endParaRPr lang="ru-RU" sz="1800" dirty="0" smtClean="0"/>
          </a:p>
          <a:p>
            <a:r>
              <a:rPr lang="ru-RU" sz="1800" dirty="0" smtClean="0"/>
              <a:t>    Целью данного проекта является развитие у дошкольников познавательной сферы, способствование нравственному и патриотическому воспитанию посредством информации об отечественном детском кинематографе.</a:t>
            </a:r>
          </a:p>
        </p:txBody>
      </p:sp>
      <p:pic>
        <p:nvPicPr>
          <p:cNvPr id="1026" name="Picture 2" descr="C:\Documents and Settings\User\Рабочий стол\p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6023" y="1556792"/>
            <a:ext cx="518457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2" y="5013175"/>
            <a:ext cx="7810127" cy="720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764704"/>
            <a:ext cx="7810128" cy="424847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</a:t>
            </a:r>
            <a:r>
              <a:rPr lang="ru-RU" b="1" dirty="0" smtClean="0"/>
              <a:t>Весь педагогический состав детского сада, </a:t>
            </a:r>
            <a:r>
              <a:rPr lang="ru-RU" b="1" dirty="0"/>
              <a:t>дети, </a:t>
            </a:r>
            <a:r>
              <a:rPr lang="ru-RU" b="1" dirty="0" smtClean="0"/>
              <a:t>родители, объекты ближайшего социума.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Воспитатели вместе с детьми:</a:t>
            </a:r>
          </a:p>
          <a:p>
            <a:r>
              <a:rPr lang="ru-RU" dirty="0" smtClean="0"/>
              <a:t>- беседы: «Кино в нашей жизни», «Кто создает в кино»;</a:t>
            </a:r>
          </a:p>
          <a:p>
            <a:r>
              <a:rPr lang="ru-RU" dirty="0" smtClean="0"/>
              <a:t> - фотовыставки: «Я люблю кино», «Поделись улыбкою своей»(добрые герои); </a:t>
            </a:r>
          </a:p>
          <a:p>
            <a:pPr>
              <a:buFontTx/>
              <a:buChar char="-"/>
            </a:pPr>
            <a:r>
              <a:rPr lang="ru-RU" dirty="0" smtClean="0"/>
              <a:t>презентации: «Искусство кино», «Режиссерская игра».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Родители с детьми</a:t>
            </a:r>
            <a:r>
              <a:rPr lang="ru-RU" dirty="0" smtClean="0"/>
              <a:t>: </a:t>
            </a:r>
          </a:p>
          <a:p>
            <a:pPr>
              <a:buFontTx/>
              <a:buChar char="-"/>
            </a:pPr>
            <a:r>
              <a:rPr lang="ru-RU" dirty="0"/>
              <a:t>п</a:t>
            </a:r>
            <a:r>
              <a:rPr lang="ru-RU" dirty="0" smtClean="0"/>
              <a:t>росмотр фильмов различных жанров по плану проекта;</a:t>
            </a:r>
          </a:p>
          <a:p>
            <a:pPr>
              <a:buFontTx/>
              <a:buChar char="-"/>
            </a:pPr>
            <a:r>
              <a:rPr lang="ru-RU" dirty="0"/>
              <a:t> с</a:t>
            </a:r>
            <a:r>
              <a:rPr lang="ru-RU" dirty="0" smtClean="0"/>
              <a:t>оздание видеофильма «Сам себе режиссер».</a:t>
            </a:r>
          </a:p>
          <a:p>
            <a:r>
              <a:rPr lang="ru-RU" b="1" dirty="0" smtClean="0"/>
              <a:t>Воспитатели, родители, дети:</a:t>
            </a:r>
          </a:p>
          <a:p>
            <a:pPr>
              <a:buFontTx/>
              <a:buChar char="-"/>
            </a:pPr>
            <a:r>
              <a:rPr lang="ru-RU" dirty="0" smtClean="0"/>
              <a:t> выставки рисунков;</a:t>
            </a:r>
          </a:p>
          <a:p>
            <a:pPr>
              <a:buFontTx/>
              <a:buChar char="-"/>
            </a:pPr>
            <a:r>
              <a:rPr lang="ru-RU" dirty="0" smtClean="0"/>
              <a:t> посещение Дня кино в библиотеке.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ru-RU" sz="1800" dirty="0" smtClean="0"/>
              <a:t>Дети знают разнообразные жанры, отличают виды и тематику: сказка, комедия, приключенческий фильм,  мультипликационные фильмы.</a:t>
            </a:r>
          </a:p>
          <a:p>
            <a:pPr>
              <a:buFont typeface="Arial" charset="0"/>
              <a:buChar char="•"/>
            </a:pPr>
            <a:r>
              <a:rPr lang="ru-RU" sz="1800" dirty="0" smtClean="0"/>
              <a:t>Знают процесс создания кино: написание сценария, подбор актеров, создание костюмов и декораций, режиссерская работа, работа оператора, гримера, актеров разного плана. Осознают важность каждого работника в ходе создания кино.</a:t>
            </a:r>
            <a:endParaRPr lang="ru-RU" sz="1800" dirty="0"/>
          </a:p>
        </p:txBody>
      </p:sp>
      <p:pic>
        <p:nvPicPr>
          <p:cNvPr id="5" name="Picture 8" descr="C:\Documents and Settings\User\Рабочий стол\в м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51920" y="1052737"/>
            <a:ext cx="460851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02624" cy="1154559"/>
          </a:xfrm>
        </p:spPr>
        <p:txBody>
          <a:bodyPr/>
          <a:lstStyle/>
          <a:p>
            <a:r>
              <a:rPr lang="ru-RU" dirty="0" smtClean="0"/>
              <a:t>ЭФФЕКТИВНОСТЬ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Активизируется творческий потенциал всех участников проекта. Они активно включаются в поиск нужной информации.</a:t>
            </a:r>
          </a:p>
          <a:p>
            <a:pPr lvl="0"/>
            <a:r>
              <a:rPr lang="ru-RU" dirty="0"/>
              <a:t>У дошкольников развиваются инициативность, любознательность, творческое воображение, самостоятельность и умение планировать </a:t>
            </a:r>
            <a:r>
              <a:rPr lang="ru-RU" dirty="0" smtClean="0"/>
              <a:t>творческую </a:t>
            </a:r>
            <a:r>
              <a:rPr lang="ru-RU" dirty="0"/>
              <a:t>деятельность.</a:t>
            </a:r>
          </a:p>
          <a:p>
            <a:pPr lvl="0"/>
            <a:r>
              <a:rPr lang="ru-RU" dirty="0"/>
              <a:t>Гармонизируются и укрепляются детско-родительские отношения.</a:t>
            </a:r>
          </a:p>
          <a:p>
            <a:pPr lvl="0"/>
            <a:r>
              <a:rPr lang="ru-RU" dirty="0"/>
              <a:t>Обнаружились новые проблемы, что являются стимулом к познавательной активности детей, их саморазвитию.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ПРЕЗЕНТАЦИИ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008313" cy="4691063"/>
          </a:xfrm>
        </p:spPr>
        <p:txBody>
          <a:bodyPr>
            <a:noAutofit/>
          </a:bodyPr>
          <a:lstStyle/>
          <a:p>
            <a:r>
              <a:rPr lang="ru-RU" sz="2400" dirty="0"/>
              <a:t>Представление и защита проекта на педагогическом совете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   Показ </a:t>
            </a:r>
            <a:r>
              <a:rPr lang="ru-RU" sz="2400" dirty="0" smtClean="0"/>
              <a:t>музыкально-театрализованной викторины «Фильмы-сказки для детей» </a:t>
            </a:r>
            <a:r>
              <a:rPr lang="ru-RU" sz="2400" dirty="0"/>
              <a:t>на методическом </a:t>
            </a:r>
            <a:r>
              <a:rPr lang="ru-RU" sz="2400" dirty="0" smtClean="0"/>
              <a:t>объединении Урупского </a:t>
            </a:r>
            <a:r>
              <a:rPr lang="ru-RU" sz="2400" dirty="0"/>
              <a:t>района.</a:t>
            </a:r>
          </a:p>
        </p:txBody>
      </p:sp>
      <p:pic>
        <p:nvPicPr>
          <p:cNvPr id="1026" name="Picture 2" descr="E:\IMG_20160606_1558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116205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           Музыкально-театрализованная викторина </a:t>
            </a:r>
            <a:br>
              <a:rPr lang="ru-RU" sz="2400" dirty="0" smtClean="0"/>
            </a:br>
            <a:r>
              <a:rPr lang="ru-RU" sz="2400" dirty="0" smtClean="0"/>
              <a:t>                              «Фильмы-сказки для детей»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Директор  показа</a:t>
            </a:r>
            <a:r>
              <a:rPr lang="ru-RU" sz="1600" dirty="0" smtClean="0"/>
              <a:t>: заведующая МКДОУ Курилова Татьяна Михайловна.</a:t>
            </a:r>
          </a:p>
          <a:p>
            <a:endParaRPr lang="ru-RU" sz="1600" dirty="0"/>
          </a:p>
          <a:p>
            <a:r>
              <a:rPr lang="ru-RU" sz="1600" b="1" dirty="0" smtClean="0"/>
              <a:t>Сценарист , автор идеи и оформитель сцены</a:t>
            </a:r>
            <a:r>
              <a:rPr lang="ru-RU" sz="1600" dirty="0" smtClean="0"/>
              <a:t>: старший воспитатель Пашкова Елена Леонидовна.</a:t>
            </a:r>
          </a:p>
          <a:p>
            <a:endParaRPr lang="ru-RU" sz="1600" dirty="0"/>
          </a:p>
          <a:p>
            <a:r>
              <a:rPr lang="ru-RU" sz="1600" b="1" dirty="0" smtClean="0"/>
              <a:t>Музыкальное  сопровождение</a:t>
            </a:r>
            <a:r>
              <a:rPr lang="ru-RU" sz="1600" dirty="0" smtClean="0"/>
              <a:t>: музыкальные руководители </a:t>
            </a:r>
            <a:r>
              <a:rPr lang="ru-RU" sz="1600" dirty="0"/>
              <a:t>Р</a:t>
            </a:r>
            <a:r>
              <a:rPr lang="ru-RU" sz="1600" dirty="0" smtClean="0"/>
              <a:t>ябухина Елена Анатольевна и Черкашина Ксения Алексеевна</a:t>
            </a:r>
          </a:p>
          <a:p>
            <a:endParaRPr lang="ru-RU" sz="1600" dirty="0" smtClean="0"/>
          </a:p>
          <a:p>
            <a:r>
              <a:rPr lang="ru-RU" sz="1600" b="1" dirty="0" smtClean="0"/>
              <a:t>Слайды:</a:t>
            </a:r>
            <a:r>
              <a:rPr lang="ru-RU" sz="1600" dirty="0" smtClean="0"/>
              <a:t> инструктор по физкультуре Черногорова Анастасия Викторовна</a:t>
            </a:r>
          </a:p>
          <a:p>
            <a:endParaRPr lang="ru-RU" sz="1600" dirty="0"/>
          </a:p>
          <a:p>
            <a:r>
              <a:rPr lang="ru-RU" sz="1600" b="1" dirty="0" smtClean="0"/>
              <a:t>Ведущий</a:t>
            </a:r>
            <a:r>
              <a:rPr lang="ru-RU" sz="1600" dirty="0" smtClean="0"/>
              <a:t>: воспитатель Лихалитова Галина Ивановна</a:t>
            </a:r>
            <a:endParaRPr lang="ru-RU" sz="1600" dirty="0"/>
          </a:p>
        </p:txBody>
      </p:sp>
      <p:pic>
        <p:nvPicPr>
          <p:cNvPr id="6146" name="Picture 2" descr="D:\Документы\21 апреля 2016 занятие\DSCN7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викторине участвуют: команда «Солнышко», воспитатель Радченко Елена Владимировна и команда «Радуга», воспитатель Хакунова Юлиана </a:t>
            </a:r>
            <a:r>
              <a:rPr lang="ru-RU" sz="3200" dirty="0" err="1" smtClean="0"/>
              <a:t>Хасиновна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3074" name="Picture 2" descr="D:\Документы\21 апреля 2016 занятие\DSCN77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536504" cy="3600400"/>
          </a:xfrm>
          <a:prstGeom prst="rect">
            <a:avLst/>
          </a:prstGeom>
          <a:noFill/>
        </p:spPr>
      </p:pic>
      <p:pic>
        <p:nvPicPr>
          <p:cNvPr id="10242" name="Picture 2" descr="D:\Документы\21 апреля 2016 занятие\DSCN77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52936"/>
            <a:ext cx="4680520" cy="3600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da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themedata</Template>
  <TotalTime>338</TotalTime>
  <Words>684</Words>
  <Application>Microsoft Office PowerPoint</Application>
  <PresentationFormat>Экран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themedata</vt:lpstr>
      <vt:lpstr>Педагогический проект</vt:lpstr>
      <vt:lpstr>Разработчик проекта старший воспитатель МКДОУ «Детский сад «№ 2 «Колокольчик»</vt:lpstr>
      <vt:lpstr>7 октября 2015 года президент подписал Указ  «О проведении в РФ Года российского кино»  </vt:lpstr>
      <vt:lpstr>УЧАСТНИКИ ПРОЕКТА</vt:lpstr>
      <vt:lpstr>РЕЗУЛЬТАТИВНОСТЬ </vt:lpstr>
      <vt:lpstr>ЭФФЕКТИВНОСТЬ</vt:lpstr>
      <vt:lpstr>ФОРМА ПРЕЗЕНТАЦИИ </vt:lpstr>
      <vt:lpstr>              Музыкально-театрализованная викторина                                «Фильмы-сказки для детей» </vt:lpstr>
      <vt:lpstr>В викторине участвуют: команда «Солнышко», воспитатель Радченко Елена Владимировна и команда «Радуга», воспитатель Хакунова Юлиана Хасиновна </vt:lpstr>
      <vt:lpstr>Каждый правильно угаданный фильм «оживает» </vt:lpstr>
      <vt:lpstr>Драматизация сказки «Золотой ключик»  Буратино – Нагибин Владислав Мальвина – Байчорова Эллина  Режиссер-постановщик: Исупова  Светлана Леонидовна </vt:lpstr>
      <vt:lpstr>Команды отвечают на вопросы: Как появилась Дюймовочка? Почему жук не взял её в жены? Кто спас Дюймовочку от Крота? Кто написал сказку «Дюймовочка»? </vt:lpstr>
      <vt:lpstr>Дети отгадывают загадку и появляется Золушка. Вместе с участниками викторины она исполняет танец «Добрый жук» В роли Золушки – воспитатель Чайкина Наталья Петровна</vt:lpstr>
      <vt:lpstr>Вокальная группа исполняет песню Антошки из мультфильма «Веселая карусель»</vt:lpstr>
      <vt:lpstr>Вопрос командам: кто написал сказку «Колобок»?</vt:lpstr>
      <vt:lpstr>Мультфильмы Уолта Диснея!</vt:lpstr>
      <vt:lpstr>В подарок гостям  - участникам методического объединения:  </vt:lpstr>
      <vt:lpstr>Дети и педагоги дарят участникам МО сувениры – колокольчики.</vt:lpstr>
      <vt:lpstr>Слайд 19</vt:lpstr>
      <vt:lpstr>НОВАЯ ПРОБЛЕМА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2016-06-06T05:04:10Z</dcterms:created>
  <dcterms:modified xsi:type="dcterms:W3CDTF">2016-10-17T05:52:22Z</dcterms:modified>
</cp:coreProperties>
</file>