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4" r:id="rId2"/>
    <p:sldId id="257" r:id="rId3"/>
    <p:sldId id="285" r:id="rId4"/>
    <p:sldId id="286" r:id="rId5"/>
    <p:sldId id="262" r:id="rId6"/>
    <p:sldId id="287" r:id="rId7"/>
    <p:sldId id="288" r:id="rId8"/>
    <p:sldId id="289" r:id="rId9"/>
    <p:sldId id="265" r:id="rId10"/>
    <p:sldId id="277" r:id="rId11"/>
    <p:sldId id="278" r:id="rId12"/>
    <p:sldId id="279" r:id="rId13"/>
    <p:sldId id="266" r:id="rId14"/>
    <p:sldId id="280" r:id="rId15"/>
    <p:sldId id="281" r:id="rId16"/>
    <p:sldId id="282" r:id="rId17"/>
    <p:sldId id="267" r:id="rId18"/>
    <p:sldId id="283" r:id="rId19"/>
    <p:sldId id="268" r:id="rId20"/>
    <p:sldId id="269" r:id="rId21"/>
    <p:sldId id="276" r:id="rId22"/>
    <p:sldId id="290" r:id="rId23"/>
    <p:sldId id="294" r:id="rId24"/>
    <p:sldId id="291" r:id="rId25"/>
    <p:sldId id="292" r:id="rId26"/>
    <p:sldId id="293" r:id="rId27"/>
    <p:sldId id="29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504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2800" b="1" dirty="0" smtClean="0">
              <a:latin typeface="Adventure" panose="02000503020000020003" pitchFamily="2" charset="0"/>
            </a:endParaRPr>
          </a:p>
          <a:p>
            <a:pPr marL="0" indent="0" algn="ctr">
              <a:buNone/>
            </a:pPr>
            <a:endParaRPr lang="ru-RU" sz="2800" b="1" dirty="0">
              <a:latin typeface="Adventure" panose="02000503020000020003" pitchFamily="2" charset="0"/>
            </a:endParaRPr>
          </a:p>
          <a:p>
            <a:pPr marL="0" indent="0" algn="ctr">
              <a:buNone/>
            </a:pPr>
            <a:endParaRPr lang="ru-RU" sz="2800" b="1" dirty="0" smtClean="0">
              <a:latin typeface="Adventure" panose="02000503020000020003" pitchFamily="2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:</a:t>
            </a:r>
          </a:p>
          <a:p>
            <a:pPr marL="0" indent="0" algn="ctr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Овсянников Артём Олегович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52400"/>
            <a:ext cx="9036496" cy="140439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Светлоярская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№2 им. Ф.Ф. </a:t>
            </a:r>
            <a:r>
              <a:rPr lang="ru-RU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Плужникова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Волгоградская область,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Светлый Яр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0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Пользователь\Desktop\портфолио 2015-16\грамота мф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2" y="692696"/>
            <a:ext cx="3824432" cy="54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портфолио 2015-16\портфолио 2014-15\грамота зона футбол 2014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5"/>
            <a:ext cx="4092036" cy="54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Пользователь\Desktop\портфолио 2015-16\портфолио 2014-15\грамота мини-футбол Спартакиада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7893"/>
            <a:ext cx="3883428" cy="54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портфолио 2015-16\грамота футбо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05" y="597894"/>
            <a:ext cx="3891251" cy="54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Пользователь\Desktop\портфолио 2015-16\портфолио 2014-15\МФШ 1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2562"/>
            <a:ext cx="4032448" cy="549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3380021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МКОУ </a:t>
            </a:r>
            <a:r>
              <a:rPr lang="ru-RU" sz="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Светлоярская</a:t>
            </a:r>
            <a:r>
              <a:rPr lang="ru-RU" sz="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СОШ №2</a:t>
            </a:r>
            <a:endParaRPr lang="ru-RU" sz="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2531" name="Picture 3" descr="C:\Users\Пользователь\Desktop\портфолио 2015-16\портфолио 2014-15\мфш 2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4291"/>
            <a:ext cx="3855864" cy="545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6915" y="3323275"/>
            <a:ext cx="2137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МКОУ </a:t>
            </a:r>
            <a:r>
              <a:rPr lang="ru-RU" sz="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Светлоярская</a:t>
            </a:r>
            <a:r>
              <a:rPr lang="ru-RU" sz="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СОШ №2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0935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</a:t>
            </a:r>
            <a:endParaRPr lang="ru-RU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Пользователь\Desktop\работа с детьми\баскетбо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392487" cy="316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проект\IMG_3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4226011" cy="3358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306896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venture" panose="02000503020000020003" pitchFamily="2" charset="0"/>
              </a:rPr>
              <a:t>Сборная команда девушек по баскетболу</a:t>
            </a: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C:\Users\Пользователь\Desktop\портфолио 2015-16\портфолио 2014-15\грамота бскетбол 2014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44" y="764704"/>
            <a:ext cx="39252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Пользователь\Desktop\портфолио 2015-16\портфолио 2014-15\1ба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0" y="980728"/>
            <a:ext cx="3644551" cy="51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Пользователь\Desktop\портфолио 2015-16\портфолио 2014-15\2бас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7"/>
            <a:ext cx="3638152" cy="51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3539515"/>
            <a:ext cx="2592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МКОУ </a:t>
            </a:r>
            <a:r>
              <a:rPr lang="ru-RU" sz="1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Светлоярская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СОШ№2</a:t>
            </a:r>
            <a:endParaRPr lang="ru-RU" sz="1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354473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МКОУ 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Светлоярская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СОШ№2</a:t>
            </a:r>
          </a:p>
          <a:p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491880" y="354473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(девушки)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2587" y="3536722"/>
            <a:ext cx="6030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(юноши)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Пользователь\Desktop\портфолио 2015-16\баскетбол волгогр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763421"/>
            <a:ext cx="3833751" cy="544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Пользователь\Desktop\портфолио 2015-16\баскетбол волгоград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3420"/>
            <a:ext cx="3816424" cy="54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9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Гандбол</a:t>
            </a:r>
            <a:endParaRPr lang="ru-RU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Пользователь\Desktop\проект\IMG_20151023_174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24858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проект\IMG_20151023_160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48" y="3356992"/>
            <a:ext cx="485788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Пользователь\Desktop\портфолио 2015-16\портфолио 2014-15\грамота ганбол 2014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8" y="1052736"/>
            <a:ext cx="3511660" cy="50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Пользователь\Desktop\портфолио 2015-16\ГРАМОТА ГАНДБО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28392" cy="48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теннис</a:t>
            </a:r>
            <a:endParaRPr lang="ru-RU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I:\соревнован\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17646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фоточки\Фото0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551882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51645"/>
            <a:ext cx="3097634" cy="223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91880" y="1524000"/>
            <a:ext cx="5760640" cy="55054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5 мая 1987 г. в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Светлый Яр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2004 г. закончил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Светлоярскую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№2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ВГАФК на факультет физической культуры, кафедра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футбола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2008 г. получил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бакалавра физической культуры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2009 г. тренер-преподаватель по футболу в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Светлоярской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ДЮСШ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2012 г. учитель  физической культуры в МАОУ «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Светлоярская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№2 им Ф.Ф.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Плужникова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школьного МО учителей ФК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секций по: баскетболу(мальчики), футболу, гандболу(мальчики), настольному теннису, шашкам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0399"/>
            <a:ext cx="8229600" cy="938361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Овсянников Артём Олегович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5792"/>
            <a:ext cx="34536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5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Шашки, шахматы</a:t>
            </a:r>
            <a:endParaRPr lang="ru-RU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G:\DCIM\139___03\IMG_3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85495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фоточки\Новая папка\Фото0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437" y="1340768"/>
            <a:ext cx="4109995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75831"/>
            <a:ext cx="4608512" cy="32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9458" name="Picture 2" descr="C:\Users\Пользователь\Desktop\проект\куб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672408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проект\успехи 14-15\IMG_20150520_154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55" y="518592"/>
            <a:ext cx="4343046" cy="5790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свободное от работы время веду активный и здоровый образ жизни;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собраться и поиграть с друзьями, коллегами в футбол, баскетбол, волейбол, настольный теннис и многое другое;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 примером хочу донести до детей на сколько спорт может быть полезен в их жизни;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девиз: «В здоровом теле – здоровый дух»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дня без спорта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Пользователь\Desktop\футбол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2" y="620688"/>
            <a:ext cx="7707389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ользователь\Desktop\футбо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9" y="836712"/>
            <a:ext cx="3566577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футбол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56" y="1844824"/>
            <a:ext cx="4775852" cy="3581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Пользователь\Desktop\лу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2348"/>
            <a:ext cx="3960440" cy="5282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конь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71" y="792347"/>
            <a:ext cx="3962075" cy="5282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ользователь\Desktop\бильяр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457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ВНИМАНИЕ!!!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556792"/>
            <a:ext cx="8496944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участник различных фестивалей и конкурсов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профессиональные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достижения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Пользователь\Pictures\проект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91890"/>
            <a:ext cx="2952328" cy="419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Pictures\проект\конкур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91890"/>
            <a:ext cx="3015259" cy="42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Пользователь\Pictures\проект\смо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6715"/>
            <a:ext cx="3888432" cy="553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Pictures\проект\конкурс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35326"/>
            <a:ext cx="3888431" cy="554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252520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 спортивных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Пользователь\Desktop\портфолио 2015-16\грамота МЦФКи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6" y="1110036"/>
            <a:ext cx="3498188" cy="497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ортфолио 2015-16\портфолио 2014-15\грамота МЦФКи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10036"/>
            <a:ext cx="3528392" cy="49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ровожу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оздоровительную работу с детьми на летних оздоровительных площадках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Пользователь\Pictures\проект\лагерь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445"/>
            <a:ext cx="3265037" cy="466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Pictures\проект\лагер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0138"/>
            <a:ext cx="3057337" cy="466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964488" cy="16204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 </a:t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«Благодарственным письмом» и «Почетной грамотой»</a:t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Главы Администрации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Светлоярского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Светлоярской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районной Думы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Пользователь\Pictures\проект\благодарн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5"/>
            <a:ext cx="3286305" cy="46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Pictures\проект\грамота Ду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84" y="1772815"/>
            <a:ext cx="3344289" cy="46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моим руководством находится ряд спортивных секций и кружков;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Учебно-тренировочные занятия проводятся по 6 видам спорта: футболу, баскетболу, гандболу, настольному теннису, шашкам и шахматам;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этих занятиях дети получают дополнительную возможность  для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физических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качеств, умений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навыков;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дополнительных учебно-тренировочных занятий является участие детей в районных, областных, Всероссийских спортивных соревнованиях и мероприятиях.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работа с одаренными детьми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  <a:endParaRPr lang="ru-RU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G:\Новая папка\IMG_20150925_102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0" y="1268760"/>
            <a:ext cx="440314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Новая папка\IMG_20150518_151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3" y="1268760"/>
            <a:ext cx="4480499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ьзователь\Desktop\проект\футб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5974"/>
            <a:ext cx="3875943" cy="2771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ользователь\Desktop\проект\фут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28" y="3936690"/>
            <a:ext cx="4300810" cy="2660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473</TotalTime>
  <Words>317</Words>
  <Application>Microsoft Office PowerPoint</Application>
  <PresentationFormat>Экран (4:3)</PresentationFormat>
  <Paragraphs>46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Бумажная</vt:lpstr>
      <vt:lpstr>МАОУ «Светлоярская СШ №2 им. Ф.Ф. Плужникова» Волгоградская область, Светлоярский район, р.п. Светлый Яр</vt:lpstr>
      <vt:lpstr>Овсянников Артём Олегович</vt:lpstr>
      <vt:lpstr>Мои профессиональные  награды и достижения</vt:lpstr>
      <vt:lpstr>Презентация PowerPoint</vt:lpstr>
      <vt:lpstr>Призер  спортивных мероприятий </vt:lpstr>
      <vt:lpstr>Регулярно провожу физкультурно – оздоровительную работу с детьми на летних оздоровительных площадках</vt:lpstr>
      <vt:lpstr>Отмечен  «Благодарственным письмом» и «Почетной грамотой»  от Главы Администрации Светлоярского района  и Светлоярской районной Думы</vt:lpstr>
      <vt:lpstr>Внеурочная деятельность  и работа с одаренными детьми</vt:lpstr>
      <vt:lpstr>Футбол</vt:lpstr>
      <vt:lpstr>Презентация PowerPoint</vt:lpstr>
      <vt:lpstr>Презентация PowerPoint</vt:lpstr>
      <vt:lpstr>Презентация PowerPoint</vt:lpstr>
      <vt:lpstr>Баскетбол</vt:lpstr>
      <vt:lpstr>Презентация PowerPoint</vt:lpstr>
      <vt:lpstr>Презентация PowerPoint</vt:lpstr>
      <vt:lpstr>Презентация PowerPoint</vt:lpstr>
      <vt:lpstr>Гандбол</vt:lpstr>
      <vt:lpstr>Презентация PowerPoint</vt:lpstr>
      <vt:lpstr>Настольный теннис</vt:lpstr>
      <vt:lpstr>Шашки, шахматы</vt:lpstr>
      <vt:lpstr>Презентация PowerPoint</vt:lpstr>
      <vt:lpstr>Ни дня без спорта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Учителя физической культуры  МАОУ Светлоярская СШ №2 им. Ф.Ф. Плужникова</dc:title>
  <dc:creator>Пользователь</dc:creator>
  <cp:lastModifiedBy>Пользователь</cp:lastModifiedBy>
  <cp:revision>47</cp:revision>
  <dcterms:created xsi:type="dcterms:W3CDTF">2016-01-26T12:55:53Z</dcterms:created>
  <dcterms:modified xsi:type="dcterms:W3CDTF">2016-01-29T20:55:25Z</dcterms:modified>
</cp:coreProperties>
</file>