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Полевского городского округа «Детский сад № 34»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556793"/>
            <a:ext cx="3682752" cy="2304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>Мастер-класс «Открытка с аппликацией из текстиля»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4" name="Рисунок 3" descr="IMG_26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9" y="1124744"/>
            <a:ext cx="3312368" cy="418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494116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Исполнитель: Бабина О.А.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воспитатель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к. к.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30932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Полевской, 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260648"/>
            <a:ext cx="2808312" cy="5976664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лист плотной бумаги или картона  формата А4;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пряжа;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полоска картона шириной 4 см;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пуговица;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лоскут ткани размера 7*10 см;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нитки, иголка;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клей ПВА-М;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шнур или лента (2 – 5 см., 1-10 см);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краска акриловая или гуашь, кисточка;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ножницы.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G_2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571190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384376" cy="252028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1. Возьмем лист плотной бумаги или картона и сложим пополам – это заготовка для открытки.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16632"/>
            <a:ext cx="2694474" cy="3566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Возьмем лоскут ткани и прошьем швом</a:t>
            </a:r>
            <a:r>
              <a:rPr kumimoji="0" lang="ru-RU" sz="2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«вперед иголкой» по краям пришиваем ленты размером 5 см.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G_2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933056"/>
            <a:ext cx="4693885" cy="2773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384376" cy="252028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3. Стянем нить и, не отрезая, пришьем пуговицу к ткани.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26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88640"/>
            <a:ext cx="4010780" cy="392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6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780928"/>
            <a:ext cx="4348626" cy="3486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60648"/>
            <a:ext cx="3384376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4. Намотаем пряжу на кусочек картона шириной 4 см. и разрежем ее ножницами с одной стороны, с другой стороны крепко придерживая рукой 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G_2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3597545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356992"/>
            <a:ext cx="5436096" cy="3295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032448" cy="216024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5. Ровно посередине наши волосы свяжем нитью и приклеим их и голову с платьем к открытке.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2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4355976" cy="2345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6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348880"/>
            <a:ext cx="3057804" cy="4077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032448" cy="216024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6. Затем возьмем ленту длиной 10 см, сложим пополам и приклеим под платье, а так же подклеим уголочки платья снизу.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G_2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3172611" cy="430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2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276872"/>
            <a:ext cx="3291830" cy="438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8"/>
            <a:ext cx="4032448" cy="2160240"/>
          </a:xfrm>
        </p:spPr>
        <p:txBody>
          <a:bodyPr>
            <a:normAutofit/>
          </a:bodyPr>
          <a:lstStyle/>
          <a:p>
            <a:pPr algn="l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7. Нарисуем личико и подпишем открытку.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IMG_26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4664"/>
            <a:ext cx="3111810" cy="4149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_26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04864"/>
            <a:ext cx="3364605" cy="425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88832" cy="1080120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latin typeface="Monotype Corsiva" pitchFamily="66" charset="0"/>
                <a:cs typeface="Times New Roman" pitchFamily="18" charset="0"/>
              </a:rPr>
              <a:t>ТВОРЧЕСКИХ УСПЕХОВ !</a:t>
            </a:r>
            <a:endParaRPr lang="ru-RU" sz="3500" b="1" i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36096" y="3789040"/>
            <a:ext cx="3384376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Рисунок 5" descr="IMG_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6696744" cy="502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89040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 Полевского городского округа «Детский сад № 34»</vt:lpstr>
      <vt:lpstr>Материалы: - лист плотной бумаги или картона  формата А4; - пряжа; - полоска картона шириной 4 см; - пуговица; - лоскут ткани размера 7*10 см; - нитки, иголка; - клей ПВА-М; - шнур или лента (2 – 5 см., 1-10 см);  - краска акриловая или гуашь, кисточка; - ножницы.</vt:lpstr>
      <vt:lpstr>1. Возьмем лист плотной бумаги или картона и сложим пополам – это заготовка для открытки.</vt:lpstr>
      <vt:lpstr>3. Стянем нить и, не отрезая, пришьем пуговицу к ткани.</vt:lpstr>
      <vt:lpstr>4. Намотаем пряжу на кусочек картона шириной 4 см. и разрежем ее ножницами с одной стороны, с другой стороны крепко придерживая рукой .</vt:lpstr>
      <vt:lpstr>5. Ровно посередине наши волосы свяжем нитью и приклеим их и голову с платьем к открытке.</vt:lpstr>
      <vt:lpstr>6. Затем возьмем ленту длиной 10 см, сложим пополам и приклеим под платье, а так же подклеим уголочки платья снизу.</vt:lpstr>
      <vt:lpstr>7. Нарисуем личико и подпишем открытку.</vt:lpstr>
      <vt:lpstr>ТВОРЧЕСКИХ УСПЕХОВ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мк</cp:lastModifiedBy>
  <cp:revision>8</cp:revision>
  <dcterms:created xsi:type="dcterms:W3CDTF">2015-10-01T09:11:05Z</dcterms:created>
  <dcterms:modified xsi:type="dcterms:W3CDTF">2016-03-27T10:37:58Z</dcterms:modified>
</cp:coreProperties>
</file>