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C318-DB40-4E7D-AB2B-26AAA84B54E1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FC1E-5DDB-4719-B81A-9B21395966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204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C318-DB40-4E7D-AB2B-26AAA84B54E1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FC1E-5DDB-4719-B81A-9B21395966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491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C318-DB40-4E7D-AB2B-26AAA84B54E1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FC1E-5DDB-4719-B81A-9B21395966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281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C318-DB40-4E7D-AB2B-26AAA84B54E1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FC1E-5DDB-4719-B81A-9B21395966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237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C318-DB40-4E7D-AB2B-26AAA84B54E1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FC1E-5DDB-4719-B81A-9B21395966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104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C318-DB40-4E7D-AB2B-26AAA84B54E1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FC1E-5DDB-4719-B81A-9B21395966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98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C318-DB40-4E7D-AB2B-26AAA84B54E1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FC1E-5DDB-4719-B81A-9B21395966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402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C318-DB40-4E7D-AB2B-26AAA84B54E1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FC1E-5DDB-4719-B81A-9B21395966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147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C318-DB40-4E7D-AB2B-26AAA84B54E1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FC1E-5DDB-4719-B81A-9B21395966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392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C318-DB40-4E7D-AB2B-26AAA84B54E1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FC1E-5DDB-4719-B81A-9B21395966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7141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C318-DB40-4E7D-AB2B-26AAA84B54E1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FC1E-5DDB-4719-B81A-9B21395966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751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2C318-DB40-4E7D-AB2B-26AAA84B54E1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4FC1E-5DDB-4719-B81A-9B21395966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083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Пользователь\Desktop\1Jw5xSJImd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78"/>
            <a:ext cx="9144000" cy="6857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5661248"/>
            <a:ext cx="3275856" cy="11967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«Золотой павлин»</a:t>
            </a:r>
          </a:p>
          <a:p>
            <a:pPr algn="ctr"/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Минуллин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Саша, 6 лет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МКДОУ №2 д</a:t>
            </a:r>
            <a:r>
              <a:rPr lang="en-U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«Колокольчик»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р.п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Бисерть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52141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</cp:revision>
  <dcterms:created xsi:type="dcterms:W3CDTF">2016-10-22T14:32:17Z</dcterms:created>
  <dcterms:modified xsi:type="dcterms:W3CDTF">2016-10-22T14:33:10Z</dcterms:modified>
</cp:coreProperties>
</file>