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72" r:id="rId5"/>
    <p:sldId id="258" r:id="rId6"/>
    <p:sldId id="259" r:id="rId7"/>
    <p:sldId id="260" r:id="rId8"/>
    <p:sldId id="261" r:id="rId9"/>
    <p:sldId id="269" r:id="rId10"/>
    <p:sldId id="270" r:id="rId11"/>
    <p:sldId id="277" r:id="rId12"/>
    <p:sldId id="278" r:id="rId13"/>
    <p:sldId id="279" r:id="rId14"/>
    <p:sldId id="280" r:id="rId15"/>
    <p:sldId id="281" r:id="rId16"/>
    <p:sldId id="273" r:id="rId17"/>
    <p:sldId id="275" r:id="rId18"/>
    <p:sldId id="263" r:id="rId19"/>
    <p:sldId id="264" r:id="rId20"/>
    <p:sldId id="262" r:id="rId21"/>
    <p:sldId id="271" r:id="rId22"/>
    <p:sldId id="274" r:id="rId23"/>
    <p:sldId id="267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92B-17C4-43EF-A6F0-598FC9E5A3DA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83AE-09EE-4054-BCBD-3157FA4AA6C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92B-17C4-43EF-A6F0-598FC9E5A3DA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83AE-09EE-4054-BCBD-3157FA4AA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92B-17C4-43EF-A6F0-598FC9E5A3DA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83AE-09EE-4054-BCBD-3157FA4AA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92B-17C4-43EF-A6F0-598FC9E5A3DA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83AE-09EE-4054-BCBD-3157FA4AA6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92B-17C4-43EF-A6F0-598FC9E5A3DA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83AE-09EE-4054-BCBD-3157FA4AA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92B-17C4-43EF-A6F0-598FC9E5A3DA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83AE-09EE-4054-BCBD-3157FA4AA6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92B-17C4-43EF-A6F0-598FC9E5A3DA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83AE-09EE-4054-BCBD-3157FA4AA6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92B-17C4-43EF-A6F0-598FC9E5A3DA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83AE-09EE-4054-BCBD-3157FA4AA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92B-17C4-43EF-A6F0-598FC9E5A3DA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83AE-09EE-4054-BCBD-3157FA4AA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92B-17C4-43EF-A6F0-598FC9E5A3DA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83AE-09EE-4054-BCBD-3157FA4AA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92B-17C4-43EF-A6F0-598FC9E5A3DA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83AE-09EE-4054-BCBD-3157FA4AA6C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CAC92B-17C4-43EF-A6F0-598FC9E5A3DA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AC83AE-09EE-4054-BCBD-3157FA4AA6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neffoldchurch.co.uk/images/regalia.jpg" TargetMode="External"/><Relationship Id="rId3" Type="http://schemas.openxmlformats.org/officeDocument/2006/relationships/hyperlink" Target="http://edinburgh-places.co.uk/visitin/" TargetMode="External"/><Relationship Id="rId7" Type="http://schemas.openxmlformats.org/officeDocument/2006/relationships/hyperlink" Target="https://lh3.googleusercontent.com/y_Exp4BPes61YZRmq-JJWVJewC4Z7ls1LMlReWQPZ-9-lGNRvw4-GFNtl7QYvrEHOb8YDlk=s127" TargetMode="External"/><Relationship Id="rId2" Type="http://schemas.openxmlformats.org/officeDocument/2006/relationships/hyperlink" Target="https://en.wikipedia.org/wiki/Holyrood_Pal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uckonscotland.co.uk/pictures/princes_street_edinburgh_scotland_G5466.jpg" TargetMode="External"/><Relationship Id="rId5" Type="http://schemas.openxmlformats.org/officeDocument/2006/relationships/hyperlink" Target="http://travel-child.ru/wp-content/uploads/2012/05/mesto-rozdeniya-garri-pottera.jpg" TargetMode="External"/><Relationship Id="rId10" Type="http://schemas.openxmlformats.org/officeDocument/2006/relationships/hyperlink" Target="https://encrypted-tbn2.gstatic.com/images?q=tbn:ANd9GcTC3V9lCSfUOoL052iXGUUraRgbrPvYNKnsZsCUQCSGLmf0IAtAsg" TargetMode="External"/><Relationship Id="rId4" Type="http://schemas.openxmlformats.org/officeDocument/2006/relationships/hyperlink" Target="http://trip-together.ru/wp-content/uploads/2013/06/edindurg21.jpg?edf5c8" TargetMode="External"/><Relationship Id="rId9" Type="http://schemas.openxmlformats.org/officeDocument/2006/relationships/hyperlink" Target="https://encrypted-tbn2.gstatic.com/images?q=tbn:ANd9GcSQbu8GxlIeydMJQEux1tsuh-TTK6vTCLjSn4WhQJQn3O0YRdC0_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293096"/>
            <a:ext cx="6264696" cy="1152127"/>
          </a:xfrm>
        </p:spPr>
        <p:txBody>
          <a:bodyPr>
            <a:normAutofit/>
          </a:bodyPr>
          <a:lstStyle/>
          <a:p>
            <a:r>
              <a:rPr lang="ru-RU" b="1" dirty="0"/>
              <a:t>Автор</a:t>
            </a:r>
            <a:r>
              <a:rPr lang="ru-RU" dirty="0"/>
              <a:t>: </a:t>
            </a:r>
            <a:r>
              <a:rPr lang="ru-RU" dirty="0" smtClean="0"/>
              <a:t>Попов </a:t>
            </a:r>
            <a:r>
              <a:rPr lang="ru-RU" dirty="0"/>
              <a:t>Сергей, ученик 7 класса </a:t>
            </a:r>
            <a:r>
              <a:rPr lang="ru-RU" b="1" dirty="0" smtClean="0"/>
              <a:t>Руководитель</a:t>
            </a:r>
            <a:r>
              <a:rPr lang="ru-RU" b="1" dirty="0"/>
              <a:t>:</a:t>
            </a:r>
            <a:r>
              <a:rPr lang="ru-RU" dirty="0"/>
              <a:t> Захарьина Ольга Валерьевна, учитель английского </a:t>
            </a:r>
            <a:r>
              <a:rPr lang="ru-RU" dirty="0" smtClean="0"/>
              <a:t>языка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MY TRIP TO SCOTLAND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МБОУ «Лицей №17» г. </a:t>
            </a:r>
            <a:r>
              <a:rPr lang="ru-RU" dirty="0" smtClean="0"/>
              <a:t>Северодвинск </a:t>
            </a:r>
            <a:r>
              <a:rPr lang="ru-RU" dirty="0"/>
              <a:t>Архангельской области.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6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5715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View from the Castle</a:t>
            </a:r>
            <a:endParaRPr lang="ru-RU" dirty="0"/>
          </a:p>
        </p:txBody>
      </p:sp>
      <p:pic>
        <p:nvPicPr>
          <p:cNvPr id="1029" name="Picture 5" descr="D:\Foto\Summer SchoolTrips\Edinburgh\Edinburgh 2014\IMG_389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774"/>
            <a:ext cx="7416824" cy="55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6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9" y="5517232"/>
            <a:ext cx="612068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Holyrood Palace</a:t>
            </a:r>
            <a:endParaRPr lang="ru-RU" dirty="0"/>
          </a:p>
        </p:txBody>
      </p:sp>
      <p:pic>
        <p:nvPicPr>
          <p:cNvPr id="5122" name="Picture 2" descr="https://upload.wikimedia.org/wikipedia/commons/thumb/0/0e/Holyrood_Palace_dsc06059.jpg/500px-Holyrood_Palace_dsc06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8" y="260648"/>
            <a:ext cx="875097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01208"/>
            <a:ext cx="8168695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Holyrood </a:t>
            </a:r>
            <a:r>
              <a:rPr lang="en-US" dirty="0" smtClean="0">
                <a:effectLst/>
              </a:rPr>
              <a:t>Palace </a:t>
            </a:r>
            <a:r>
              <a:rPr lang="en-US" sz="2800" dirty="0" smtClean="0">
                <a:effectLst/>
              </a:rPr>
              <a:t>(Central Entrance)</a:t>
            </a:r>
            <a:endParaRPr lang="ru-RU" sz="2800" dirty="0"/>
          </a:p>
        </p:txBody>
      </p:sp>
      <p:pic>
        <p:nvPicPr>
          <p:cNvPr id="4" name="Объект 3" descr="https://upload.wikimedia.org/wikipedia/commons/thumb/1/11/Wfm_holyrood_palace.jpg/500px-Wfm_holyrood_palace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0485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8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476672"/>
            <a:ext cx="3085728" cy="410445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The Royal Mile</a:t>
            </a:r>
            <a:endParaRPr lang="ru-RU" dirty="0"/>
          </a:p>
        </p:txBody>
      </p:sp>
      <p:pic>
        <p:nvPicPr>
          <p:cNvPr id="6146" name="Picture 2" descr="D:\Work\konkurs\2015-2016\for children\шотландия\IMG_393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260648"/>
            <a:ext cx="4885188" cy="65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93238"/>
            <a:ext cx="3635896" cy="183961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The monument to Bobby, symbol of devotion</a:t>
            </a:r>
            <a:br>
              <a:rPr lang="en-US" sz="3200" dirty="0"/>
            </a:br>
            <a:endParaRPr lang="ru-RU" sz="3200" dirty="0"/>
          </a:p>
        </p:txBody>
      </p:sp>
      <p:pic>
        <p:nvPicPr>
          <p:cNvPr id="6" name="Рисунок 5" descr="D:\Work\konkurs\2015-2016\for children\шотландия\IMG_41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6509" y="898678"/>
            <a:ext cx="6244610" cy="49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Work\konkurs\2015-2016\for children\шотландия\IMG_41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5424"/>
            <a:ext cx="2933700" cy="391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0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3645024"/>
            <a:ext cx="4104456" cy="295232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Scot </a:t>
            </a:r>
            <a:r>
              <a:rPr lang="en-US" dirty="0" smtClean="0">
                <a:effectLst/>
              </a:rPr>
              <a:t>Monument in Princess Street</a:t>
            </a:r>
            <a:endParaRPr lang="ru-RU" dirty="0"/>
          </a:p>
        </p:txBody>
      </p:sp>
      <p:pic>
        <p:nvPicPr>
          <p:cNvPr id="5" name="Объект 3" descr="&amp;Mcy;&amp;ocy;&amp;ncy;&amp;ucy;&amp;mcy;&amp;iecy;&amp;ncy;&amp;tcy; &amp;Scy;&amp;kcy;&amp;ocy;&amp;tcy;&amp;tcy;&amp;acy; &amp;vcy; &amp;Ecy;&amp;dcy;&amp;icy;&amp;ncy;&amp;bcy;&amp;ucy;&amp;rcy;&amp;gcy;&amp;iecy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87" y="260648"/>
            <a:ext cx="4680519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http://www.stuckonscotland.co.uk/pictures/princes_street_edinburgh_scotland_G5466.jpg"/>
          <p:cNvPicPr>
            <a:picLocks noGrp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5563" r="4226" b="7266"/>
          <a:stretch/>
        </p:blipFill>
        <p:spPr bwMode="auto">
          <a:xfrm>
            <a:off x="179512" y="24207"/>
            <a:ext cx="4536504" cy="3260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19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5515015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Edinburgh Zoo</a:t>
            </a:r>
            <a:endParaRPr lang="ru-RU" dirty="0"/>
          </a:p>
        </p:txBody>
      </p:sp>
      <p:pic>
        <p:nvPicPr>
          <p:cNvPr id="5" name="Рисунок 4" descr="https://pp.vk.me/c622324/v622324393/861c/-FDwrOiiHl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688632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Work\konkurs\2015-2016\for children\шотландия\pand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68960"/>
            <a:ext cx="1685925" cy="345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https://pp.vk.me/c622324/v622324393/8612/GJt0mFxbQgY.jpg"/>
          <p:cNvPicPr>
            <a:picLocks noGrp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5" y="3140968"/>
            <a:ext cx="2606277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9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808655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My heart in the Highlands</a:t>
            </a:r>
            <a:endParaRPr lang="ru-RU" dirty="0"/>
          </a:p>
        </p:txBody>
      </p:sp>
      <p:pic>
        <p:nvPicPr>
          <p:cNvPr id="4" name="Объект 3" descr="https://pp.vk.me/c623816/v623816393/7745/P_bQ0r2QPLY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05678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9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9492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Trip to Loch Lomond</a:t>
            </a:r>
            <a:endParaRPr lang="ru-RU" dirty="0"/>
          </a:p>
        </p:txBody>
      </p:sp>
      <p:pic>
        <p:nvPicPr>
          <p:cNvPr id="1026" name="Picture 2" descr="D:\Foto\Summer SchoolTrips\Edinburgh\114___11\IMG_40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-315416"/>
            <a:ext cx="8352060" cy="626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805264"/>
            <a:ext cx="6512511" cy="8549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Lochs and Highlands</a:t>
            </a:r>
            <a:endParaRPr lang="ru-RU" dirty="0"/>
          </a:p>
        </p:txBody>
      </p:sp>
      <p:pic>
        <p:nvPicPr>
          <p:cNvPr id="2050" name="Picture 2" descr="D:\Foto\Summer SchoolTrips\Edinburgh\114___11\IMG_407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-531440"/>
            <a:ext cx="8352928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38471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effectLst/>
              </a:rPr>
              <a:t>Edinburgh-the capital of Scotland</a:t>
            </a:r>
            <a:endParaRPr lang="ru-RU" sz="4000" dirty="0"/>
          </a:p>
        </p:txBody>
      </p:sp>
      <p:pic>
        <p:nvPicPr>
          <p:cNvPr id="4" name="Объект 3" descr="https://pp.vk.me/c618817/v618817393/1dbd1/361cQWcYEIk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76864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9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5892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Loch Lomond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42493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964425"/>
            <a:ext cx="5760640" cy="8640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Boat trip</a:t>
            </a:r>
            <a:endParaRPr lang="ru-RU" dirty="0"/>
          </a:p>
        </p:txBody>
      </p:sp>
      <p:pic>
        <p:nvPicPr>
          <p:cNvPr id="6" name="Объект 5" descr="https://pp.vk.me/c625525/v625525393/76bb/jE8tbAvfPI8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20080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7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093" y="5445224"/>
            <a:ext cx="5867348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Loch Lomond </a:t>
            </a:r>
            <a:endParaRPr lang="ru-RU" dirty="0"/>
          </a:p>
        </p:txBody>
      </p:sp>
      <p:pic>
        <p:nvPicPr>
          <p:cNvPr id="5" name="Объект 4" descr="https://pp.vk.me/c623816/v623816393/773b/8ijsQIcQQM8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20880" cy="530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0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Foto\Summer SchoolTrips\Edinburgh\i\wMp0Vf-Cq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2439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2492896"/>
            <a:ext cx="39604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 to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Scotland!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03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136904" cy="619268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3100" b="1" dirty="0" smtClean="0"/>
              <a:t>Links.</a:t>
            </a:r>
          </a:p>
          <a:p>
            <a:pPr marL="45720" indent="0">
              <a:buNone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ru-RU" dirty="0"/>
              <a:t>Литература.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/>
              <a:t>Экскурсионные буклеты.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u="sng" dirty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</a:t>
            </a:r>
            <a:r>
              <a:rPr lang="en-US" u="sng" dirty="0" err="1">
                <a:hlinkClick r:id="rId2"/>
              </a:rPr>
              <a:t>en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wikipedia</a:t>
            </a:r>
            <a:r>
              <a:rPr lang="ru-RU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org</a:t>
            </a:r>
            <a:r>
              <a:rPr lang="ru-RU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wiki</a:t>
            </a:r>
            <a:r>
              <a:rPr lang="ru-RU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Holyrood</a:t>
            </a:r>
            <a:r>
              <a:rPr lang="ru-RU" u="sng" dirty="0">
                <a:hlinkClick r:id="rId2"/>
              </a:rPr>
              <a:t>_</a:t>
            </a:r>
            <a:r>
              <a:rPr lang="en-US" u="sng" dirty="0">
                <a:hlinkClick r:id="rId2"/>
              </a:rPr>
              <a:t>Palace</a:t>
            </a:r>
            <a:endParaRPr lang="ru-RU" dirty="0"/>
          </a:p>
          <a:p>
            <a:pPr marL="502920" lvl="0" indent="-457200">
              <a:buFont typeface="+mj-lt"/>
              <a:buAutoNum type="arabicPeriod"/>
            </a:pPr>
            <a:r>
              <a:rPr lang="ru-RU" u="sng" dirty="0">
                <a:hlinkClick r:id="rId3"/>
              </a:rPr>
              <a:t>http://edinburgh-places.co.uk/visitin/</a:t>
            </a:r>
            <a:r>
              <a:rPr lang="ru-RU" dirty="0"/>
              <a:t> 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/>
              <a:t>Фотографии из личного архива автора.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/>
              <a:t>ссылки на фотографии</a:t>
            </a:r>
          </a:p>
          <a:p>
            <a:r>
              <a:rPr lang="ru-RU" dirty="0"/>
              <a:t> </a:t>
            </a:r>
            <a:r>
              <a:rPr lang="en-US" u="sng" dirty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</a:t>
            </a:r>
            <a:r>
              <a:rPr lang="en-US" u="sng" dirty="0">
                <a:hlinkClick r:id="rId4"/>
              </a:rPr>
              <a:t>trip</a:t>
            </a:r>
            <a:r>
              <a:rPr lang="ru-RU" u="sng" dirty="0">
                <a:hlinkClick r:id="rId4"/>
              </a:rPr>
              <a:t>-</a:t>
            </a:r>
            <a:r>
              <a:rPr lang="en-US" u="sng" dirty="0">
                <a:hlinkClick r:id="rId4"/>
              </a:rPr>
              <a:t>together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ru</a:t>
            </a:r>
            <a:r>
              <a:rPr lang="ru-RU" u="sng" dirty="0">
                <a:hlinkClick r:id="rId4"/>
              </a:rPr>
              <a:t>/</a:t>
            </a:r>
            <a:r>
              <a:rPr lang="en-US" u="sng" dirty="0" err="1">
                <a:hlinkClick r:id="rId4"/>
              </a:rPr>
              <a:t>wp</a:t>
            </a:r>
            <a:r>
              <a:rPr lang="ru-RU" u="sng" dirty="0">
                <a:hlinkClick r:id="rId4"/>
              </a:rPr>
              <a:t>-</a:t>
            </a:r>
            <a:r>
              <a:rPr lang="en-US" u="sng" dirty="0">
                <a:hlinkClick r:id="rId4"/>
              </a:rPr>
              <a:t>content</a:t>
            </a:r>
            <a:r>
              <a:rPr lang="ru-RU" u="sng" dirty="0">
                <a:hlinkClick r:id="rId4"/>
              </a:rPr>
              <a:t>/</a:t>
            </a:r>
            <a:r>
              <a:rPr lang="en-US" u="sng" dirty="0">
                <a:hlinkClick r:id="rId4"/>
              </a:rPr>
              <a:t>uploads</a:t>
            </a:r>
            <a:r>
              <a:rPr lang="ru-RU" u="sng" dirty="0">
                <a:hlinkClick r:id="rId4"/>
              </a:rPr>
              <a:t>/2013/06/</a:t>
            </a:r>
            <a:r>
              <a:rPr lang="en-US" u="sng" dirty="0" err="1">
                <a:hlinkClick r:id="rId4"/>
              </a:rPr>
              <a:t>edindurg</a:t>
            </a:r>
            <a:r>
              <a:rPr lang="ru-RU" u="sng" dirty="0">
                <a:hlinkClick r:id="rId4"/>
              </a:rPr>
              <a:t>21.</a:t>
            </a:r>
            <a:r>
              <a:rPr lang="en-US" u="sng" dirty="0">
                <a:hlinkClick r:id="rId4"/>
              </a:rPr>
              <a:t>jpg</a:t>
            </a:r>
            <a:r>
              <a:rPr lang="ru-RU" u="sng" dirty="0">
                <a:hlinkClick r:id="rId4"/>
              </a:rPr>
              <a:t>?</a:t>
            </a:r>
            <a:r>
              <a:rPr lang="en-US" u="sng" dirty="0" err="1">
                <a:hlinkClick r:id="rId4"/>
              </a:rPr>
              <a:t>edf</a:t>
            </a:r>
            <a:r>
              <a:rPr lang="ru-RU" u="sng" dirty="0">
                <a:hlinkClick r:id="rId4"/>
              </a:rPr>
              <a:t>5</a:t>
            </a:r>
            <a:r>
              <a:rPr lang="en-US" u="sng" dirty="0">
                <a:hlinkClick r:id="rId4"/>
              </a:rPr>
              <a:t>c</a:t>
            </a:r>
            <a:r>
              <a:rPr lang="ru-RU" u="sng" dirty="0">
                <a:hlinkClick r:id="rId4"/>
              </a:rPr>
              <a:t>8</a:t>
            </a:r>
            <a:r>
              <a:rPr lang="en-US" dirty="0"/>
              <a:t> </a:t>
            </a:r>
            <a:endParaRPr lang="ru-RU" dirty="0"/>
          </a:p>
          <a:p>
            <a:r>
              <a:rPr lang="en-US" u="sng" dirty="0">
                <a:hlinkClick r:id="rId5"/>
              </a:rPr>
              <a:t>http://travel-child.ru/wp-content/uploads/2012/05/mesto-rozdeniya-garri-pottera.jpg</a:t>
            </a:r>
            <a:r>
              <a:rPr lang="en-US" dirty="0"/>
              <a:t> </a:t>
            </a:r>
            <a:endParaRPr lang="ru-RU" dirty="0"/>
          </a:p>
          <a:p>
            <a:r>
              <a:rPr lang="en-US" u="sng" dirty="0">
                <a:hlinkClick r:id="rId6"/>
              </a:rPr>
              <a:t>http://www.stuckonscotland.co.uk/pictures/princes_street_edinburgh_scotland_G5466.jpg</a:t>
            </a:r>
            <a:r>
              <a:rPr lang="en-US" dirty="0"/>
              <a:t> </a:t>
            </a:r>
            <a:endParaRPr lang="ru-RU" dirty="0"/>
          </a:p>
          <a:p>
            <a:r>
              <a:rPr lang="ru-RU" u="sng" dirty="0">
                <a:hlinkClick r:id="rId7"/>
              </a:rPr>
              <a:t>https://lh3.googleusercontent.com/y_Exp4BPes61YZRmq-JJWVJewC4Z7ls1LMlReWQPZ-9-lGNRvw4-GFNtl7QYvrEHOb8YDlk=s127</a:t>
            </a:r>
            <a:r>
              <a:rPr lang="ru-RU" dirty="0"/>
              <a:t> </a:t>
            </a:r>
          </a:p>
          <a:p>
            <a:r>
              <a:rPr lang="ru-RU" u="sng" dirty="0">
                <a:hlinkClick r:id="rId8"/>
              </a:rPr>
              <a:t>http://www.kinneffoldchurch.co.uk/images/regalia.jpg</a:t>
            </a:r>
            <a:r>
              <a:rPr lang="ru-RU" dirty="0"/>
              <a:t> </a:t>
            </a:r>
          </a:p>
          <a:p>
            <a:r>
              <a:rPr lang="ru-RU" u="sng" dirty="0">
                <a:hlinkClick r:id="rId9"/>
              </a:rPr>
              <a:t>https://encrypted-tbn2.gstatic.com/images?q=tbn:ANd9GcSQbu8GxlIeydMJQEux1tsuh-TTK6vTCLjSn4WhQJQn3O0YRdC0_Q</a:t>
            </a:r>
            <a:r>
              <a:rPr lang="ru-RU" dirty="0"/>
              <a:t> </a:t>
            </a:r>
          </a:p>
          <a:p>
            <a:r>
              <a:rPr lang="ru-RU" u="sng" dirty="0">
                <a:hlinkClick r:id="rId10"/>
              </a:rPr>
              <a:t>https://encrypted-tbn2.gstatic.com/images?q=tbn:ANd9GcTC3V9lCSfUOoL052iXGUUraRgbrPvYNKnsZsCUQCSGLmf0IAtAsg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2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949280"/>
            <a:ext cx="6584519" cy="7829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Edinburgh Castle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373216"/>
            <a:ext cx="5176754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Edinburgh Castle</a:t>
            </a:r>
            <a:endParaRPr lang="ru-RU" dirty="0"/>
          </a:p>
        </p:txBody>
      </p:sp>
      <p:pic>
        <p:nvPicPr>
          <p:cNvPr id="3074" name="Picture 2" descr="D:\Work\konkurs\2015-2016\for children\шотландия\IMG_39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56892"/>
            <a:ext cx="3119335" cy="41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Work\konkurs\2015-2016\for children\шотландия\IMG_39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5501635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8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877272"/>
            <a:ext cx="6512511" cy="85496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Mons Meg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7838256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A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monument to king Robert the Bruce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4096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5172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Stone of Destiny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784976" cy="45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404664"/>
            <a:ext cx="2088232" cy="511050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effectLst/>
              </a:rPr>
              <a:t>The Crown of Scotland, The Scepter of Scotland, and The Sword of State of Scotland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662473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372168"/>
            <a:ext cx="3888432" cy="128908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National War museum in Edinburgh Castle</a:t>
            </a:r>
            <a:endParaRPr lang="ru-RU" sz="3600" dirty="0"/>
          </a:p>
        </p:txBody>
      </p:sp>
      <p:pic>
        <p:nvPicPr>
          <p:cNvPr id="4" name="Объект 3" descr="https://pp.vk.me/c620826/v620826393/1bee2/E93Pa5_Ambw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03984"/>
            <a:ext cx="4633382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vk.me/c620826/v620826393/1beeb/-oYYSCI7Cl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530511" cy="3670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3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5">
      <a:dk1>
        <a:sysClr val="windowText" lastClr="000000"/>
      </a:dk1>
      <a:lt1>
        <a:sysClr val="window" lastClr="FFFFFF"/>
      </a:lt1>
      <a:dk2>
        <a:srgbClr val="2A9124"/>
      </a:dk2>
      <a:lt2>
        <a:srgbClr val="49CF41"/>
      </a:lt2>
      <a:accent1>
        <a:srgbClr val="C1EC76"/>
      </a:accent1>
      <a:accent2>
        <a:srgbClr val="6CB5B5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306060"/>
      </a:hlink>
      <a:folHlink>
        <a:srgbClr val="5EAEAE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</TotalTime>
  <Words>202</Words>
  <Application>Microsoft Office PowerPoint</Application>
  <PresentationFormat>Экран (4:3)</PresentationFormat>
  <Paragraphs>41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MY TRIP TO SCOTLAND</vt:lpstr>
      <vt:lpstr>Edinburgh-the capital of Scotland</vt:lpstr>
      <vt:lpstr>Edinburgh Castle</vt:lpstr>
      <vt:lpstr>Edinburgh Castle</vt:lpstr>
      <vt:lpstr>Mons Meg </vt:lpstr>
      <vt:lpstr>A monument to king Robert the Bruce</vt:lpstr>
      <vt:lpstr>Stone of Destiny</vt:lpstr>
      <vt:lpstr>The Crown of Scotland, The Scepter of Scotland, and The Sword of State of Scotland</vt:lpstr>
      <vt:lpstr>National War museum in Edinburgh Castle</vt:lpstr>
      <vt:lpstr>View from the Castle</vt:lpstr>
      <vt:lpstr>Holyrood Palace</vt:lpstr>
      <vt:lpstr>Holyrood Palace (Central Entrance)</vt:lpstr>
      <vt:lpstr>The Royal Mile</vt:lpstr>
      <vt:lpstr>The monument to Bobby, symbol of devotion </vt:lpstr>
      <vt:lpstr>Scot Monument in Princess Street</vt:lpstr>
      <vt:lpstr>Edinburgh Zoo</vt:lpstr>
      <vt:lpstr>My heart in the Highlands</vt:lpstr>
      <vt:lpstr>Trip to Loch Lomond</vt:lpstr>
      <vt:lpstr>Lochs and Highlands</vt:lpstr>
      <vt:lpstr>Loch Lomond </vt:lpstr>
      <vt:lpstr>Boat trip</vt:lpstr>
      <vt:lpstr>Loch Lomond 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TRIP TO SCOTLAND</dc:title>
  <dc:creator>Захарьина</dc:creator>
  <cp:lastModifiedBy>Захарьина</cp:lastModifiedBy>
  <cp:revision>21</cp:revision>
  <dcterms:created xsi:type="dcterms:W3CDTF">2015-03-17T17:59:30Z</dcterms:created>
  <dcterms:modified xsi:type="dcterms:W3CDTF">2016-01-05T14:31:29Z</dcterms:modified>
</cp:coreProperties>
</file>