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301" r:id="rId4"/>
    <p:sldId id="297" r:id="rId5"/>
    <p:sldId id="318" r:id="rId6"/>
    <p:sldId id="294" r:id="rId7"/>
    <p:sldId id="296" r:id="rId8"/>
    <p:sldId id="281" r:id="rId9"/>
    <p:sldId id="299" r:id="rId10"/>
    <p:sldId id="283" r:id="rId11"/>
    <p:sldId id="327" r:id="rId12"/>
    <p:sldId id="323" r:id="rId13"/>
    <p:sldId id="291" r:id="rId14"/>
    <p:sldId id="302" r:id="rId15"/>
    <p:sldId id="267" r:id="rId16"/>
    <p:sldId id="270" r:id="rId17"/>
    <p:sldId id="271" r:id="rId18"/>
    <p:sldId id="312" r:id="rId19"/>
    <p:sldId id="320" r:id="rId20"/>
    <p:sldId id="311" r:id="rId21"/>
    <p:sldId id="321" r:id="rId22"/>
    <p:sldId id="316" r:id="rId23"/>
    <p:sldId id="315" r:id="rId24"/>
    <p:sldId id="326" r:id="rId25"/>
    <p:sldId id="305" r:id="rId26"/>
    <p:sldId id="324" r:id="rId27"/>
    <p:sldId id="325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95" autoAdjust="0"/>
    <p:restoredTop sz="94660"/>
  </p:normalViewPr>
  <p:slideViewPr>
    <p:cSldViewPr>
      <p:cViewPr>
        <p:scale>
          <a:sx n="62" d="100"/>
          <a:sy n="62" d="100"/>
        </p:scale>
        <p:origin x="-25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Volk\Desktop\7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276600"/>
            <a:ext cx="4967288" cy="2457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Volk\Desktop\Безымянный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Volk\Desktop\6758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Volk\Desktop\67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191000"/>
            <a:ext cx="1295400" cy="2341802"/>
          </a:xfrm>
          <a:prstGeom prst="rect">
            <a:avLst/>
          </a:prstGeom>
          <a:noFill/>
        </p:spPr>
      </p:pic>
      <p:pic>
        <p:nvPicPr>
          <p:cNvPr id="2054" name="Picture 6" descr="C:\Users\Volk\Desktop\9803_html_m426d196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91610"/>
            <a:ext cx="2085784" cy="2157996"/>
          </a:xfrm>
          <a:prstGeom prst="rect">
            <a:avLst/>
          </a:prstGeom>
          <a:noFill/>
        </p:spPr>
      </p:pic>
      <p:pic>
        <p:nvPicPr>
          <p:cNvPr id="2055" name="Picture 7" descr="C:\Users\Volk\Desktop\24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4648200"/>
            <a:ext cx="1600200" cy="1905000"/>
          </a:xfrm>
          <a:prstGeom prst="rect">
            <a:avLst/>
          </a:prstGeom>
          <a:noFill/>
        </p:spPr>
      </p:pic>
      <p:pic>
        <p:nvPicPr>
          <p:cNvPr id="2056" name="Picture 8" descr="C:\Users\Volk\Desktop\07.Moi_igrushk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57200"/>
            <a:ext cx="2005013" cy="1904184"/>
          </a:xfrm>
          <a:prstGeom prst="rect">
            <a:avLst/>
          </a:prstGeom>
          <a:noFill/>
        </p:spPr>
      </p:pic>
      <p:pic>
        <p:nvPicPr>
          <p:cNvPr id="2057" name="Picture 9" descr="C:\Users\Volk\Desktop\a38337f33b208e20a814c69aa18569b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15240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Volk\Desktop\38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1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1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Volk\Desktop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Volk\Desktop\Безымянный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Volk\Desktop\8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Volk\Desktop\Безымянный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Volk\Desktop\4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2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Volk\Desktop\Безымянный87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5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" y="0"/>
            <a:ext cx="9136063" cy="6840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5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</p:spPr>
      </p:pic>
      <p:pic>
        <p:nvPicPr>
          <p:cNvPr id="1028" name="Picture 4" descr="C:\Users\Volk\Desktop\deti-i-chis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295400"/>
            <a:ext cx="3829851" cy="2703081"/>
          </a:xfrm>
          <a:prstGeom prst="rect">
            <a:avLst/>
          </a:prstGeom>
          <a:noFill/>
        </p:spPr>
      </p:pic>
      <p:pic>
        <p:nvPicPr>
          <p:cNvPr id="4" name="Picture 2" descr="C:\Users\Volk\Desktop\image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114800"/>
            <a:ext cx="909638" cy="909638"/>
          </a:xfrm>
          <a:prstGeom prst="rect">
            <a:avLst/>
          </a:prstGeom>
          <a:noFill/>
        </p:spPr>
      </p:pic>
      <p:pic>
        <p:nvPicPr>
          <p:cNvPr id="1027" name="Picture 3" descr="C:\Users\Volk\Desktop\5706003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5715000"/>
            <a:ext cx="762000" cy="757244"/>
          </a:xfrm>
          <a:prstGeom prst="rect">
            <a:avLst/>
          </a:prstGeom>
          <a:noFill/>
        </p:spPr>
      </p:pic>
      <p:pic>
        <p:nvPicPr>
          <p:cNvPr id="5" name="Picture 4" descr="C:\Users\Volk\Desktop\3838384611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343400"/>
            <a:ext cx="757833" cy="832640"/>
          </a:xfrm>
          <a:prstGeom prst="rect">
            <a:avLst/>
          </a:prstGeom>
          <a:noFill/>
        </p:spPr>
      </p:pic>
      <p:pic>
        <p:nvPicPr>
          <p:cNvPr id="1029" name="Picture 5" descr="C:\Users\Volk\Desktop\1364074741_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5486400"/>
            <a:ext cx="797559" cy="97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22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Volk\Desktop\DSC0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2486913" cy="1867288"/>
          </a:xfrm>
          <a:prstGeom prst="rect">
            <a:avLst/>
          </a:prstGeom>
          <a:noFill/>
        </p:spPr>
      </p:pic>
      <p:pic>
        <p:nvPicPr>
          <p:cNvPr id="5" name="Picture 2" descr="C:\Users\Volk\Desktop\DSC04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352800"/>
            <a:ext cx="2514600" cy="1885950"/>
          </a:xfrm>
          <a:prstGeom prst="rect">
            <a:avLst/>
          </a:prstGeom>
          <a:noFill/>
        </p:spPr>
      </p:pic>
      <p:pic>
        <p:nvPicPr>
          <p:cNvPr id="1027" name="Picture 3" descr="C:\Users\Volk\Desktop\DSC049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3352800"/>
            <a:ext cx="2514600" cy="1885950"/>
          </a:xfrm>
          <a:prstGeom prst="rect">
            <a:avLst/>
          </a:prstGeom>
          <a:noFill/>
        </p:spPr>
      </p:pic>
      <p:pic>
        <p:nvPicPr>
          <p:cNvPr id="1028" name="Picture 4" descr="C:\Users\Volk\Desktop\DSC049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371600"/>
            <a:ext cx="2493963" cy="1870472"/>
          </a:xfrm>
          <a:prstGeom prst="rect">
            <a:avLst/>
          </a:prstGeom>
          <a:noFill/>
        </p:spPr>
      </p:pic>
      <p:pic>
        <p:nvPicPr>
          <p:cNvPr id="2050" name="Picture 2" descr="C:\Users\Volk\Desktop\DSC050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371600"/>
            <a:ext cx="2484966" cy="1863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Volk\Desktop\Безымянный4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Volk\Desktop\Безымянный9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Volk\Desktop\5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Volk\Desktop\186534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3227760" cy="4477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Volk\Desktop\Безымянный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Volk\Desktop\depositphotos_43626395-Boys-playing-with-a-boardga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7200" y="3505200"/>
            <a:ext cx="3606800" cy="3038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lk\Desktop\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Volk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419600"/>
            <a:ext cx="4724399" cy="2047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Volk\Desktop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Volk\Desktop\8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34475" cy="6886576"/>
          </a:xfrm>
          <a:prstGeom prst="rect">
            <a:avLst/>
          </a:prstGeom>
          <a:noFill/>
        </p:spPr>
      </p:pic>
      <p:pic>
        <p:nvPicPr>
          <p:cNvPr id="3075" name="Picture 3" descr="C:\Users\Volk\Desktop\otrisovat_kop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590800"/>
            <a:ext cx="4067378" cy="390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806</TotalTime>
  <Words>0</Words>
  <PresentationFormat>Экран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элементарных математических представлений у детей дошкольного возраста.</dc:title>
  <dc:creator>Volk</dc:creator>
  <cp:lastModifiedBy>Volk</cp:lastModifiedBy>
  <cp:revision>111</cp:revision>
  <dcterms:created xsi:type="dcterms:W3CDTF">2016-08-25T12:51:15Z</dcterms:created>
  <dcterms:modified xsi:type="dcterms:W3CDTF">2016-08-28T14:16:21Z</dcterms:modified>
</cp:coreProperties>
</file>