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5" r:id="rId5"/>
    <p:sldId id="266" r:id="rId6"/>
    <p:sldId id="267" r:id="rId7"/>
    <p:sldId id="268" r:id="rId8"/>
    <p:sldId id="260" r:id="rId9"/>
    <p:sldId id="261" r:id="rId10"/>
    <p:sldId id="262" r:id="rId11"/>
    <p:sldId id="259" r:id="rId12"/>
    <p:sldId id="272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1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742FEC-338E-4B4B-A5BD-9A857AFF201E}" type="datetimeFigureOut">
              <a:rPr lang="ru-RU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8297E0-CED9-42EF-99CD-6C950889B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30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E263-6DB1-4B71-A302-5E9AAFB0B9D4}" type="datetime1">
              <a:rPr lang="ru-RU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1F23D-FB56-42EE-874F-C57471050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6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3CFFD-CC55-494B-BFCD-5FDA15E1BD05}" type="datetime1">
              <a:rPr lang="ru-RU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2C509-0AE8-498D-8AF0-3FD5FA8B4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7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7BB4-E32F-488F-B77B-A7784F5B3C37}" type="datetime1">
              <a:rPr lang="ru-RU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DCD5C-11FD-4D4E-9AE4-46BD35CED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7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1F2D-BF44-41F6-BF1D-77867DC2055F}" type="datetime1">
              <a:rPr lang="ru-RU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DBF7-8778-401C-8AFB-649C1B05F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0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9DCC1-A85D-404D-B24E-87FCCE26F366}" type="datetime1">
              <a:rPr lang="ru-RU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CD94-A43A-48A5-832E-30FED91D9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3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C8590-7A93-4CDC-937A-1529935CA65E}" type="datetime1">
              <a:rPr lang="ru-RU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6182-7A45-4369-92F3-3940C38F5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8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B04E2-1AF8-4E76-AB03-5826C2279A8F}" type="datetime1">
              <a:rPr lang="ru-RU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8C5B8-87B8-46D1-8A3E-37A5BF1B2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6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D7EEF-9470-4893-8782-4E56C9C33FB5}" type="datetime1">
              <a:rPr lang="ru-RU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F3DE9-2A6F-4E65-B647-20D04AD31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1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92C8-F623-4C0E-BCA6-FBD66410DACF}" type="datetime1">
              <a:rPr lang="ru-RU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0A6CD-C8A6-4979-82E9-FCD06B24F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4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3E91-2A5E-43C8-BBC0-1EEC08BC30CA}" type="datetime1">
              <a:rPr lang="ru-RU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EBA95-704D-4460-BA62-2A7A039CF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9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64010-D8C9-4DB9-8099-4E6B8566F7F0}" type="datetime1">
              <a:rPr lang="ru-RU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0AF2-FD91-4414-8155-6A37D4A75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6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6B380E-1AF5-44DB-8433-BE9A4565D9D7}" type="datetime1">
              <a:rPr lang="ru-RU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466787-FD77-44A5-8BFA-81A3E5008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85925" y="2387586"/>
            <a:ext cx="7772400" cy="1470025"/>
          </a:xfrm>
        </p:spPr>
        <p:txBody>
          <a:bodyPr/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Умножение с увлечением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/>
          </a:p>
        </p:txBody>
      </p:sp>
      <p:pic>
        <p:nvPicPr>
          <p:cNvPr id="4" name="Picture 2" descr="H:\Documents and Settings\Aida\Рабочий стол\НОвая ГРАФИКА сборник\ima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000636"/>
            <a:ext cx="1952628" cy="143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:\Documents and Settings\Aida\Рабочий стол\МОИ шаблоны ЭКСПЕРИМЕНТы\collag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295605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11177"/>
            <a:ext cx="64865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6486525" cy="183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00" y="3121521"/>
            <a:ext cx="64865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Исследовательская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самостоятельное исследование и определила для себя более простой  способ решения это-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«Ревность, или решётчатое умножение»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9D1F2D-BF44-41F6-BF1D-77867DC2055F}" type="datetime1">
              <a:rPr lang="ru-RU" smtClean="0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CDBF7-8778-401C-8AFB-649C1B05F3F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«Ревность, или решётчатое умножение»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9D1F2D-BF44-41F6-BF1D-77867DC2055F}" type="datetime1">
              <a:rPr lang="ru-RU" smtClean="0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CDBF7-8778-401C-8AFB-649C1B05F3F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Picture 5" descr="Копия Pim000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1"/>
            <a:ext cx="5856078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60032" y="5989596"/>
            <a:ext cx="204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Ответ – 1972026.</a:t>
            </a:r>
          </a:p>
        </p:txBody>
      </p:sp>
    </p:spTree>
    <p:extLst>
      <p:ext uri="{BB962C8B-B14F-4D97-AF65-F5344CB8AC3E}">
        <p14:creationId xmlns:p14="http://schemas.microsoft.com/office/powerpoint/2010/main" val="3003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756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587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Ревность, или решётчатое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558437"/>
              </p:ext>
            </p:extLst>
          </p:nvPr>
        </p:nvGraphicFramePr>
        <p:xfrm>
          <a:off x="899592" y="1484783"/>
          <a:ext cx="5770984" cy="1872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1440160"/>
                <a:gridCol w="1728192"/>
                <a:gridCol w="1594520"/>
              </a:tblGrid>
              <a:tr h="3765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13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765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765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713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9D1F2D-BF44-41F6-BF1D-77867DC2055F}" type="datetime1">
              <a:rPr lang="ru-RU" smtClean="0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CDBF7-8778-401C-8AFB-649C1B05F3F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077368" y="191683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912581" y="1854408"/>
            <a:ext cx="5379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21710" y="1917040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35191" y="1855276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78546" y="1916832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218599" y="1887736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34366" y="2300546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955536" y="2204363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502268" y="2293388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92190" y="2264390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134367" y="2717052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38334" y="2300546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55536" y="2617746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18599" y="2264390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21709" y="2692750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796274" y="2638352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80195" y="2717052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18599" y="2638352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251520" y="3421214"/>
            <a:ext cx="82296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443772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55618"/>
              </p:ext>
            </p:extLst>
          </p:nvPr>
        </p:nvGraphicFramePr>
        <p:xfrm>
          <a:off x="6660232" y="1484783"/>
          <a:ext cx="720080" cy="21144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20080"/>
              </a:tblGrid>
              <a:tr h="3600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37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1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90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2599674" y="3021104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672205" y="3046470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427460" y="3021852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732240" y="2638352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732240" y="2255386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732240" y="1883843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29" y="3853262"/>
            <a:ext cx="3580945" cy="255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0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1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1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1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1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1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1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1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1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1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1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1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1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1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1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1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1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1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1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1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1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1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01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01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8401080" cy="59024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itchFamily="18" charset="0"/>
              </a:rPr>
              <a:t>        При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выполнении исследовательской работы мне понадобились не только те знания, которые имеются у меня, но и необходимая работа с дополнительной литературой.</a:t>
            </a:r>
          </a:p>
          <a:p>
            <a:pPr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В процессе выполненной исследовательской работы в соответствии с ее целью и задачами получены следующие выводы и результаты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ходе нашей работы мы нашли и освоили различные способы умножения многозначных чисел и можем констатировать следующее: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большинство способов умножения многозначных чисел основаны на знании таблицы умножения;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преимущество способа «маленький замок» в том, что уже с самого начала определяются цифры старших разрядов. Это бывает важно при прикидочных расчетах, если требуется быстро оценить величину;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«умножение крестиком» также основано на знании таблицы умножения, но позволяет быстро и легко перемножать двузначные числа. Это делается просто и постоянно встречается в жизни;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 приемы умножения, которые мы встретили в разных источниках, опираются на знание таблицы умножения. Только один «русский крестьянский способ умножения» не требовал знаний таблицы. Достаточно только уметь умножать и делить на два.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Исследовав метод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«решетчатое умножение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предложенный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Интернете. Расширила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примеров,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указанным способом. 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что существуют способы умножения чисел, 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ничуть не хуже, чем общепринятый. Он даже проще, поскольку в клетки таблицы заносятся числа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прямо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таблицы умножения без одновременного сложения, присутствующего в стандартном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методе.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71472" y="500042"/>
            <a:ext cx="3571900" cy="1714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3428992" y="2500306"/>
            <a:ext cx="2328860" cy="6048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992488" y="3645024"/>
            <a:ext cx="4576592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внимание!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9963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223883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48680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способы умножения, для производства которых достаточно таблицы умножения без одновременного сложения присутствующего в стандартном методе.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Гипотеза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способы умножения чисел, для которых достаточно знание таблицы умножения без одновременного сложения, присутствующего в стандартном методе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Познакомиться со старинными способами умножения, такими как: «Ревность, или решётчатое умножение», «Маленький замок», «Русский крестьянский способ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Рассмотреть метод умножения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«Ревность, или решётчатое умножение»,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предложенный в Интернете.  Расширить круг примеров, решенных указанным способом.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поисковый метод с использованием научной и учебной литературы, интернета;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исследовательский метод при определении способов умножения;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практический метод при решении примеров.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8417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Прием перекрестного умножения при действии с двузначными числами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altLang="ru-RU" sz="28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Древние греки и индусы в старину называли прием перекрестного умножения «способом молнии» или «умножение крестиком».</a:t>
            </a:r>
          </a:p>
          <a:p>
            <a:pPr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     52 х 23 = 1173                                  5             1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X    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2             3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производим следующие действия: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1.    1 х 3 = 3 – это последняя цифра результата.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2.    5 х 3 = 15; 1х 2 = 2; 15 + 2 = 17.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7 – предпоследняя цифра в ответе, единицу запоминаем.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3.    5 х 2 = 10,  10 + 1 = 11 – это первые цифры в ответе.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Ответ – 1173.</a:t>
            </a:r>
          </a:p>
          <a:p>
            <a:pPr marL="0" indent="0">
              <a:buNone/>
            </a:pPr>
            <a:endParaRPr lang="ru-RU" alt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9845EC-924B-40A2-B7F1-A3AF9F6B9CA7}" type="datetime1">
              <a:rPr lang="ru-RU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B2200-4A85-46BE-A088-366F3DD99012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Умножение двузначных чисел.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500298" y="928670"/>
            <a:ext cx="24961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 = 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143125" y="1857375"/>
            <a:ext cx="1984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928802"/>
            <a:ext cx="400052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4756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Умножение двузначных чисел.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500298" y="928670"/>
            <a:ext cx="24961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 = 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143125" y="1857375"/>
            <a:ext cx="1984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928802"/>
            <a:ext cx="400052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914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7019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Умножение двузначных чисел.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532438" y="1148519"/>
            <a:ext cx="24961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 = 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143125" y="1857375"/>
            <a:ext cx="1984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3" name="AutoShape 3"/>
          <p:cNvSpPr>
            <a:spLocks noChangeAspect="1" noChangeArrowheads="1" noTextEdit="1"/>
          </p:cNvSpPr>
          <p:nvPr/>
        </p:nvSpPr>
        <p:spPr bwMode="auto">
          <a:xfrm>
            <a:off x="1928813" y="1928813"/>
            <a:ext cx="40814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928813" y="19288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1210" name="Group 10"/>
          <p:cNvGrpSpPr>
            <a:grpSpLocks/>
          </p:cNvGrpSpPr>
          <p:nvPr/>
        </p:nvGrpSpPr>
        <p:grpSpPr bwMode="auto">
          <a:xfrm>
            <a:off x="2120900" y="2098676"/>
            <a:ext cx="1258888" cy="1312863"/>
            <a:chOff x="1336" y="1322"/>
            <a:chExt cx="793" cy="827"/>
          </a:xfrm>
        </p:grpSpPr>
        <p:grpSp>
          <p:nvGrpSpPr>
            <p:cNvPr id="51208" name="Group 8"/>
            <p:cNvGrpSpPr>
              <a:grpSpLocks/>
            </p:cNvGrpSpPr>
            <p:nvPr/>
          </p:nvGrpSpPr>
          <p:grpSpPr bwMode="auto">
            <a:xfrm>
              <a:off x="1336" y="1323"/>
              <a:ext cx="793" cy="826"/>
              <a:chOff x="1336" y="1323"/>
              <a:chExt cx="793" cy="826"/>
            </a:xfrm>
          </p:grpSpPr>
          <p:sp>
            <p:nvSpPr>
              <p:cNvPr id="51206" name="Oval 6"/>
              <p:cNvSpPr>
                <a:spLocks noChangeArrowheads="1"/>
              </p:cNvSpPr>
              <p:nvPr/>
            </p:nvSpPr>
            <p:spPr bwMode="auto">
              <a:xfrm>
                <a:off x="1336" y="1323"/>
                <a:ext cx="793" cy="826"/>
              </a:xfrm>
              <a:prstGeom prst="ellipse">
                <a:avLst/>
              </a:prstGeom>
              <a:solidFill>
                <a:srgbClr val="007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07" name="Oval 7"/>
              <p:cNvSpPr>
                <a:spLocks noChangeArrowheads="1"/>
              </p:cNvSpPr>
              <p:nvPr/>
            </p:nvSpPr>
            <p:spPr bwMode="auto">
              <a:xfrm>
                <a:off x="1336" y="1323"/>
                <a:ext cx="793" cy="826"/>
              </a:xfrm>
              <a:prstGeom prst="ellipse">
                <a:avLst/>
              </a:prstGeom>
              <a:noFill/>
              <a:ln w="1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1728" y="1322"/>
              <a:ext cx="1" cy="826"/>
            </a:xfrm>
            <a:prstGeom prst="line">
              <a:avLst/>
            </a:prstGeom>
            <a:noFill/>
            <a:ln w="4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21" name="Group 21"/>
          <p:cNvGrpSpPr>
            <a:grpSpLocks/>
          </p:cNvGrpSpPr>
          <p:nvPr/>
        </p:nvGrpSpPr>
        <p:grpSpPr bwMode="auto">
          <a:xfrm>
            <a:off x="2120900" y="4171951"/>
            <a:ext cx="1258888" cy="1312863"/>
            <a:chOff x="1336" y="2628"/>
            <a:chExt cx="793" cy="827"/>
          </a:xfrm>
        </p:grpSpPr>
        <p:grpSp>
          <p:nvGrpSpPr>
            <p:cNvPr id="51213" name="Group 13"/>
            <p:cNvGrpSpPr>
              <a:grpSpLocks/>
            </p:cNvGrpSpPr>
            <p:nvPr/>
          </p:nvGrpSpPr>
          <p:grpSpPr bwMode="auto">
            <a:xfrm>
              <a:off x="1336" y="2629"/>
              <a:ext cx="793" cy="826"/>
              <a:chOff x="1336" y="2629"/>
              <a:chExt cx="793" cy="826"/>
            </a:xfrm>
          </p:grpSpPr>
          <p:sp>
            <p:nvSpPr>
              <p:cNvPr id="51211" name="Oval 11"/>
              <p:cNvSpPr>
                <a:spLocks noChangeArrowheads="1"/>
              </p:cNvSpPr>
              <p:nvPr/>
            </p:nvSpPr>
            <p:spPr bwMode="auto">
              <a:xfrm>
                <a:off x="1336" y="2629"/>
                <a:ext cx="793" cy="826"/>
              </a:xfrm>
              <a:prstGeom prst="ellipse">
                <a:avLst/>
              </a:prstGeom>
              <a:solidFill>
                <a:srgbClr val="007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12" name="Oval 12"/>
              <p:cNvSpPr>
                <a:spLocks noChangeArrowheads="1"/>
              </p:cNvSpPr>
              <p:nvPr/>
            </p:nvSpPr>
            <p:spPr bwMode="auto">
              <a:xfrm>
                <a:off x="1336" y="2629"/>
                <a:ext cx="793" cy="826"/>
              </a:xfrm>
              <a:prstGeom prst="ellipse">
                <a:avLst/>
              </a:prstGeom>
              <a:noFill/>
              <a:ln w="1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216" name="Group 16"/>
            <p:cNvGrpSpPr>
              <a:grpSpLocks/>
            </p:cNvGrpSpPr>
            <p:nvPr/>
          </p:nvGrpSpPr>
          <p:grpSpPr bwMode="auto">
            <a:xfrm>
              <a:off x="1422" y="2750"/>
              <a:ext cx="595" cy="619"/>
              <a:chOff x="1422" y="2750"/>
              <a:chExt cx="595" cy="619"/>
            </a:xfrm>
          </p:grpSpPr>
          <p:sp>
            <p:nvSpPr>
              <p:cNvPr id="51214" name="Oval 14"/>
              <p:cNvSpPr>
                <a:spLocks noChangeArrowheads="1"/>
              </p:cNvSpPr>
              <p:nvPr/>
            </p:nvSpPr>
            <p:spPr bwMode="auto">
              <a:xfrm>
                <a:off x="1422" y="2750"/>
                <a:ext cx="595" cy="61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15" name="Oval 15"/>
              <p:cNvSpPr>
                <a:spLocks noChangeArrowheads="1"/>
              </p:cNvSpPr>
              <p:nvPr/>
            </p:nvSpPr>
            <p:spPr bwMode="auto">
              <a:xfrm>
                <a:off x="1422" y="2750"/>
                <a:ext cx="595" cy="619"/>
              </a:xfrm>
              <a:prstGeom prst="ellipse">
                <a:avLst/>
              </a:prstGeom>
              <a:noFill/>
              <a:ln w="1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219" name="Group 19"/>
            <p:cNvGrpSpPr>
              <a:grpSpLocks/>
            </p:cNvGrpSpPr>
            <p:nvPr/>
          </p:nvGrpSpPr>
          <p:grpSpPr bwMode="auto">
            <a:xfrm>
              <a:off x="1527" y="2850"/>
              <a:ext cx="397" cy="413"/>
              <a:chOff x="1527" y="2850"/>
              <a:chExt cx="397" cy="413"/>
            </a:xfrm>
          </p:grpSpPr>
          <p:sp>
            <p:nvSpPr>
              <p:cNvPr id="51217" name="Oval 17"/>
              <p:cNvSpPr>
                <a:spLocks noChangeArrowheads="1"/>
              </p:cNvSpPr>
              <p:nvPr/>
            </p:nvSpPr>
            <p:spPr bwMode="auto">
              <a:xfrm>
                <a:off x="1527" y="2850"/>
                <a:ext cx="397" cy="41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18" name="Oval 18"/>
              <p:cNvSpPr>
                <a:spLocks noChangeArrowheads="1"/>
              </p:cNvSpPr>
              <p:nvPr/>
            </p:nvSpPr>
            <p:spPr bwMode="auto">
              <a:xfrm>
                <a:off x="1527" y="2850"/>
                <a:ext cx="397" cy="413"/>
              </a:xfrm>
              <a:prstGeom prst="ellipse">
                <a:avLst/>
              </a:prstGeom>
              <a:noFill/>
              <a:ln w="1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>
              <a:off x="1728" y="2628"/>
              <a:ext cx="1" cy="826"/>
            </a:xfrm>
            <a:prstGeom prst="line">
              <a:avLst/>
            </a:prstGeom>
            <a:noFill/>
            <a:ln w="4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27" name="Group 27"/>
          <p:cNvGrpSpPr>
            <a:grpSpLocks/>
          </p:cNvGrpSpPr>
          <p:nvPr/>
        </p:nvGrpSpPr>
        <p:grpSpPr bwMode="auto">
          <a:xfrm>
            <a:off x="4318000" y="2098676"/>
            <a:ext cx="1260475" cy="1314450"/>
            <a:chOff x="2720" y="1322"/>
            <a:chExt cx="794" cy="828"/>
          </a:xfrm>
        </p:grpSpPr>
        <p:grpSp>
          <p:nvGrpSpPr>
            <p:cNvPr id="51224" name="Group 24"/>
            <p:cNvGrpSpPr>
              <a:grpSpLocks/>
            </p:cNvGrpSpPr>
            <p:nvPr/>
          </p:nvGrpSpPr>
          <p:grpSpPr bwMode="auto">
            <a:xfrm>
              <a:off x="2720" y="1322"/>
              <a:ext cx="794" cy="826"/>
              <a:chOff x="2720" y="1322"/>
              <a:chExt cx="794" cy="826"/>
            </a:xfrm>
          </p:grpSpPr>
          <p:sp>
            <p:nvSpPr>
              <p:cNvPr id="51222" name="Oval 22"/>
              <p:cNvSpPr>
                <a:spLocks noChangeArrowheads="1"/>
              </p:cNvSpPr>
              <p:nvPr/>
            </p:nvSpPr>
            <p:spPr bwMode="auto">
              <a:xfrm>
                <a:off x="2720" y="1322"/>
                <a:ext cx="794" cy="826"/>
              </a:xfrm>
              <a:prstGeom prst="ellipse">
                <a:avLst/>
              </a:prstGeom>
              <a:solidFill>
                <a:srgbClr val="007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23" name="Oval 23"/>
              <p:cNvSpPr>
                <a:spLocks noChangeArrowheads="1"/>
              </p:cNvSpPr>
              <p:nvPr/>
            </p:nvSpPr>
            <p:spPr bwMode="auto">
              <a:xfrm>
                <a:off x="2720" y="1322"/>
                <a:ext cx="794" cy="826"/>
              </a:xfrm>
              <a:prstGeom prst="ellipse">
                <a:avLst/>
              </a:prstGeom>
              <a:noFill/>
              <a:ln w="1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1225" name="Line 25"/>
            <p:cNvSpPr>
              <a:spLocks noChangeShapeType="1"/>
            </p:cNvSpPr>
            <p:nvPr/>
          </p:nvSpPr>
          <p:spPr bwMode="auto">
            <a:xfrm>
              <a:off x="3116" y="1323"/>
              <a:ext cx="1" cy="827"/>
            </a:xfrm>
            <a:prstGeom prst="line">
              <a:avLst/>
            </a:prstGeom>
            <a:noFill/>
            <a:ln w="4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26" name="Line 26"/>
            <p:cNvSpPr>
              <a:spLocks noChangeShapeType="1"/>
            </p:cNvSpPr>
            <p:nvPr/>
          </p:nvSpPr>
          <p:spPr bwMode="auto">
            <a:xfrm flipH="1">
              <a:off x="2720" y="1744"/>
              <a:ext cx="794" cy="1"/>
            </a:xfrm>
            <a:prstGeom prst="line">
              <a:avLst/>
            </a:prstGeom>
            <a:noFill/>
            <a:ln w="4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39" name="Group 39"/>
          <p:cNvGrpSpPr>
            <a:grpSpLocks/>
          </p:cNvGrpSpPr>
          <p:nvPr/>
        </p:nvGrpSpPr>
        <p:grpSpPr bwMode="auto">
          <a:xfrm>
            <a:off x="4318000" y="4173538"/>
            <a:ext cx="1260475" cy="1314450"/>
            <a:chOff x="2720" y="2629"/>
            <a:chExt cx="794" cy="828"/>
          </a:xfrm>
        </p:grpSpPr>
        <p:grpSp>
          <p:nvGrpSpPr>
            <p:cNvPr id="51230" name="Group 30"/>
            <p:cNvGrpSpPr>
              <a:grpSpLocks/>
            </p:cNvGrpSpPr>
            <p:nvPr/>
          </p:nvGrpSpPr>
          <p:grpSpPr bwMode="auto">
            <a:xfrm>
              <a:off x="2720" y="2630"/>
              <a:ext cx="794" cy="827"/>
              <a:chOff x="2720" y="2630"/>
              <a:chExt cx="794" cy="827"/>
            </a:xfrm>
          </p:grpSpPr>
          <p:sp>
            <p:nvSpPr>
              <p:cNvPr id="51228" name="Oval 28"/>
              <p:cNvSpPr>
                <a:spLocks noChangeArrowheads="1"/>
              </p:cNvSpPr>
              <p:nvPr/>
            </p:nvSpPr>
            <p:spPr bwMode="auto">
              <a:xfrm>
                <a:off x="2720" y="2630"/>
                <a:ext cx="794" cy="827"/>
              </a:xfrm>
              <a:prstGeom prst="ellipse">
                <a:avLst/>
              </a:prstGeom>
              <a:solidFill>
                <a:srgbClr val="007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29" name="Oval 29"/>
              <p:cNvSpPr>
                <a:spLocks noChangeArrowheads="1"/>
              </p:cNvSpPr>
              <p:nvPr/>
            </p:nvSpPr>
            <p:spPr bwMode="auto">
              <a:xfrm>
                <a:off x="2720" y="2630"/>
                <a:ext cx="794" cy="827"/>
              </a:xfrm>
              <a:prstGeom prst="ellipse">
                <a:avLst/>
              </a:prstGeom>
              <a:noFill/>
              <a:ln w="1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233" name="Group 33"/>
            <p:cNvGrpSpPr>
              <a:grpSpLocks/>
            </p:cNvGrpSpPr>
            <p:nvPr/>
          </p:nvGrpSpPr>
          <p:grpSpPr bwMode="auto">
            <a:xfrm>
              <a:off x="2807" y="2751"/>
              <a:ext cx="594" cy="620"/>
              <a:chOff x="2807" y="2751"/>
              <a:chExt cx="594" cy="620"/>
            </a:xfrm>
          </p:grpSpPr>
          <p:sp>
            <p:nvSpPr>
              <p:cNvPr id="51231" name="Oval 31"/>
              <p:cNvSpPr>
                <a:spLocks noChangeArrowheads="1"/>
              </p:cNvSpPr>
              <p:nvPr/>
            </p:nvSpPr>
            <p:spPr bwMode="auto">
              <a:xfrm>
                <a:off x="2807" y="2751"/>
                <a:ext cx="594" cy="62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32" name="Oval 32"/>
              <p:cNvSpPr>
                <a:spLocks noChangeArrowheads="1"/>
              </p:cNvSpPr>
              <p:nvPr/>
            </p:nvSpPr>
            <p:spPr bwMode="auto">
              <a:xfrm>
                <a:off x="2807" y="2751"/>
                <a:ext cx="594" cy="620"/>
              </a:xfrm>
              <a:prstGeom prst="ellipse">
                <a:avLst/>
              </a:prstGeom>
              <a:noFill/>
              <a:ln w="1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236" name="Group 36"/>
            <p:cNvGrpSpPr>
              <a:grpSpLocks/>
            </p:cNvGrpSpPr>
            <p:nvPr/>
          </p:nvGrpSpPr>
          <p:grpSpPr bwMode="auto">
            <a:xfrm>
              <a:off x="2911" y="2852"/>
              <a:ext cx="397" cy="413"/>
              <a:chOff x="2911" y="2852"/>
              <a:chExt cx="397" cy="413"/>
            </a:xfrm>
          </p:grpSpPr>
          <p:sp>
            <p:nvSpPr>
              <p:cNvPr id="51234" name="Oval 34"/>
              <p:cNvSpPr>
                <a:spLocks noChangeArrowheads="1"/>
              </p:cNvSpPr>
              <p:nvPr/>
            </p:nvSpPr>
            <p:spPr bwMode="auto">
              <a:xfrm>
                <a:off x="2911" y="2852"/>
                <a:ext cx="397" cy="41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35" name="Oval 35"/>
              <p:cNvSpPr>
                <a:spLocks noChangeArrowheads="1"/>
              </p:cNvSpPr>
              <p:nvPr/>
            </p:nvSpPr>
            <p:spPr bwMode="auto">
              <a:xfrm>
                <a:off x="2911" y="2852"/>
                <a:ext cx="397" cy="413"/>
              </a:xfrm>
              <a:prstGeom prst="ellipse">
                <a:avLst/>
              </a:prstGeom>
              <a:noFill/>
              <a:ln w="1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1237" name="Line 37"/>
            <p:cNvSpPr>
              <a:spLocks noChangeShapeType="1"/>
            </p:cNvSpPr>
            <p:nvPr/>
          </p:nvSpPr>
          <p:spPr bwMode="auto">
            <a:xfrm>
              <a:off x="3116" y="2629"/>
              <a:ext cx="1" cy="827"/>
            </a:xfrm>
            <a:prstGeom prst="line">
              <a:avLst/>
            </a:prstGeom>
            <a:noFill/>
            <a:ln w="4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38" name="Line 38"/>
            <p:cNvSpPr>
              <a:spLocks noChangeShapeType="1"/>
            </p:cNvSpPr>
            <p:nvPr/>
          </p:nvSpPr>
          <p:spPr bwMode="auto">
            <a:xfrm flipH="1">
              <a:off x="2720" y="3056"/>
              <a:ext cx="794" cy="1"/>
            </a:xfrm>
            <a:prstGeom prst="line">
              <a:avLst/>
            </a:prstGeom>
            <a:noFill/>
            <a:ln w="4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240" name="Line 40"/>
          <p:cNvSpPr>
            <a:spLocks noChangeShapeType="1"/>
          </p:cNvSpPr>
          <p:nvPr/>
        </p:nvSpPr>
        <p:spPr bwMode="auto">
          <a:xfrm flipV="1">
            <a:off x="1936750" y="1995488"/>
            <a:ext cx="2519363" cy="2559050"/>
          </a:xfrm>
          <a:prstGeom prst="line">
            <a:avLst/>
          </a:prstGeom>
          <a:noFill/>
          <a:ln w="1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1" name="Line 41"/>
          <p:cNvSpPr>
            <a:spLocks noChangeShapeType="1"/>
          </p:cNvSpPr>
          <p:nvPr/>
        </p:nvSpPr>
        <p:spPr bwMode="auto">
          <a:xfrm flipV="1">
            <a:off x="3127375" y="3082926"/>
            <a:ext cx="2444750" cy="2471738"/>
          </a:xfrm>
          <a:prstGeom prst="line">
            <a:avLst/>
          </a:prstGeom>
          <a:noFill/>
          <a:ln w="1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1245" name="Group 45"/>
          <p:cNvGrpSpPr>
            <a:grpSpLocks/>
          </p:cNvGrpSpPr>
          <p:nvPr/>
        </p:nvGrpSpPr>
        <p:grpSpPr bwMode="auto">
          <a:xfrm>
            <a:off x="4806950" y="4932363"/>
            <a:ext cx="63500" cy="66675"/>
            <a:chOff x="3028" y="3107"/>
            <a:chExt cx="40" cy="42"/>
          </a:xfrm>
        </p:grpSpPr>
        <p:sp>
          <p:nvSpPr>
            <p:cNvPr id="51243" name="Oval 43"/>
            <p:cNvSpPr>
              <a:spLocks noChangeArrowheads="1"/>
            </p:cNvSpPr>
            <p:nvPr/>
          </p:nvSpPr>
          <p:spPr bwMode="auto">
            <a:xfrm>
              <a:off x="3028" y="3107"/>
              <a:ext cx="40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44" name="Oval 44"/>
            <p:cNvSpPr>
              <a:spLocks noChangeArrowheads="1"/>
            </p:cNvSpPr>
            <p:nvPr/>
          </p:nvSpPr>
          <p:spPr bwMode="auto">
            <a:xfrm>
              <a:off x="3028" y="3107"/>
              <a:ext cx="40" cy="42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48" name="Group 48"/>
          <p:cNvGrpSpPr>
            <a:grpSpLocks/>
          </p:cNvGrpSpPr>
          <p:nvPr/>
        </p:nvGrpSpPr>
        <p:grpSpPr bwMode="auto">
          <a:xfrm>
            <a:off x="5187950" y="5108575"/>
            <a:ext cx="63500" cy="66675"/>
            <a:chOff x="3268" y="3218"/>
            <a:chExt cx="40" cy="42"/>
          </a:xfrm>
        </p:grpSpPr>
        <p:sp>
          <p:nvSpPr>
            <p:cNvPr id="51246" name="Oval 46"/>
            <p:cNvSpPr>
              <a:spLocks noChangeArrowheads="1"/>
            </p:cNvSpPr>
            <p:nvPr/>
          </p:nvSpPr>
          <p:spPr bwMode="auto">
            <a:xfrm>
              <a:off x="3268" y="3218"/>
              <a:ext cx="40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47" name="Oval 47"/>
            <p:cNvSpPr>
              <a:spLocks noChangeArrowheads="1"/>
            </p:cNvSpPr>
            <p:nvPr/>
          </p:nvSpPr>
          <p:spPr bwMode="auto">
            <a:xfrm>
              <a:off x="3268" y="3218"/>
              <a:ext cx="40" cy="42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51" name="Group 51"/>
          <p:cNvGrpSpPr>
            <a:grpSpLocks/>
          </p:cNvGrpSpPr>
          <p:nvPr/>
        </p:nvGrpSpPr>
        <p:grpSpPr bwMode="auto">
          <a:xfrm>
            <a:off x="5035550" y="4999038"/>
            <a:ext cx="63500" cy="66675"/>
            <a:chOff x="3172" y="3149"/>
            <a:chExt cx="40" cy="42"/>
          </a:xfrm>
        </p:grpSpPr>
        <p:sp>
          <p:nvSpPr>
            <p:cNvPr id="51249" name="Oval 49"/>
            <p:cNvSpPr>
              <a:spLocks noChangeArrowheads="1"/>
            </p:cNvSpPr>
            <p:nvPr/>
          </p:nvSpPr>
          <p:spPr bwMode="auto">
            <a:xfrm>
              <a:off x="3172" y="3149"/>
              <a:ext cx="40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0" name="Oval 50"/>
            <p:cNvSpPr>
              <a:spLocks noChangeArrowheads="1"/>
            </p:cNvSpPr>
            <p:nvPr/>
          </p:nvSpPr>
          <p:spPr bwMode="auto">
            <a:xfrm>
              <a:off x="3172" y="3149"/>
              <a:ext cx="40" cy="42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54" name="Group 54"/>
          <p:cNvGrpSpPr>
            <a:grpSpLocks/>
          </p:cNvGrpSpPr>
          <p:nvPr/>
        </p:nvGrpSpPr>
        <p:grpSpPr bwMode="auto">
          <a:xfrm>
            <a:off x="5035550" y="4702175"/>
            <a:ext cx="63500" cy="65087"/>
            <a:chOff x="3172" y="2962"/>
            <a:chExt cx="40" cy="41"/>
          </a:xfrm>
        </p:grpSpPr>
        <p:sp>
          <p:nvSpPr>
            <p:cNvPr id="51252" name="Oval 52"/>
            <p:cNvSpPr>
              <a:spLocks noChangeArrowheads="1"/>
            </p:cNvSpPr>
            <p:nvPr/>
          </p:nvSpPr>
          <p:spPr bwMode="auto">
            <a:xfrm>
              <a:off x="3172" y="2962"/>
              <a:ext cx="40" cy="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3" name="Oval 53"/>
            <p:cNvSpPr>
              <a:spLocks noChangeArrowheads="1"/>
            </p:cNvSpPr>
            <p:nvPr/>
          </p:nvSpPr>
          <p:spPr bwMode="auto">
            <a:xfrm>
              <a:off x="3172" y="2962"/>
              <a:ext cx="40" cy="41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57" name="Group 57"/>
          <p:cNvGrpSpPr>
            <a:grpSpLocks/>
          </p:cNvGrpSpPr>
          <p:nvPr/>
        </p:nvGrpSpPr>
        <p:grpSpPr bwMode="auto">
          <a:xfrm>
            <a:off x="4806950" y="4702175"/>
            <a:ext cx="63500" cy="65087"/>
            <a:chOff x="3028" y="2962"/>
            <a:chExt cx="40" cy="41"/>
          </a:xfrm>
        </p:grpSpPr>
        <p:sp>
          <p:nvSpPr>
            <p:cNvPr id="51255" name="Oval 55"/>
            <p:cNvSpPr>
              <a:spLocks noChangeArrowheads="1"/>
            </p:cNvSpPr>
            <p:nvPr/>
          </p:nvSpPr>
          <p:spPr bwMode="auto">
            <a:xfrm>
              <a:off x="3028" y="2962"/>
              <a:ext cx="40" cy="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6" name="Oval 56"/>
            <p:cNvSpPr>
              <a:spLocks noChangeArrowheads="1"/>
            </p:cNvSpPr>
            <p:nvPr/>
          </p:nvSpPr>
          <p:spPr bwMode="auto">
            <a:xfrm>
              <a:off x="3028" y="2962"/>
              <a:ext cx="40" cy="41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5335588" y="5183188"/>
            <a:ext cx="63500" cy="65087"/>
            <a:chOff x="3361" y="3265"/>
            <a:chExt cx="40" cy="41"/>
          </a:xfrm>
        </p:grpSpPr>
        <p:sp>
          <p:nvSpPr>
            <p:cNvPr id="51258" name="Oval 58"/>
            <p:cNvSpPr>
              <a:spLocks noChangeArrowheads="1"/>
            </p:cNvSpPr>
            <p:nvPr/>
          </p:nvSpPr>
          <p:spPr bwMode="auto">
            <a:xfrm>
              <a:off x="3361" y="3265"/>
              <a:ext cx="40" cy="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9" name="Oval 59"/>
            <p:cNvSpPr>
              <a:spLocks noChangeArrowheads="1"/>
            </p:cNvSpPr>
            <p:nvPr/>
          </p:nvSpPr>
          <p:spPr bwMode="auto">
            <a:xfrm>
              <a:off x="3361" y="3265"/>
              <a:ext cx="40" cy="41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63" name="Group 63"/>
          <p:cNvGrpSpPr>
            <a:grpSpLocks/>
          </p:cNvGrpSpPr>
          <p:nvPr/>
        </p:nvGrpSpPr>
        <p:grpSpPr bwMode="auto">
          <a:xfrm>
            <a:off x="4495800" y="5183188"/>
            <a:ext cx="63500" cy="65087"/>
            <a:chOff x="2832" y="3265"/>
            <a:chExt cx="40" cy="41"/>
          </a:xfrm>
        </p:grpSpPr>
        <p:sp>
          <p:nvSpPr>
            <p:cNvPr id="51261" name="Oval 61"/>
            <p:cNvSpPr>
              <a:spLocks noChangeArrowheads="1"/>
            </p:cNvSpPr>
            <p:nvPr/>
          </p:nvSpPr>
          <p:spPr bwMode="auto">
            <a:xfrm>
              <a:off x="2832" y="3265"/>
              <a:ext cx="40" cy="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62" name="Oval 62"/>
            <p:cNvSpPr>
              <a:spLocks noChangeArrowheads="1"/>
            </p:cNvSpPr>
            <p:nvPr/>
          </p:nvSpPr>
          <p:spPr bwMode="auto">
            <a:xfrm>
              <a:off x="2832" y="3265"/>
              <a:ext cx="40" cy="41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66" name="Group 66"/>
          <p:cNvGrpSpPr>
            <a:grpSpLocks/>
          </p:cNvGrpSpPr>
          <p:nvPr/>
        </p:nvGrpSpPr>
        <p:grpSpPr bwMode="auto">
          <a:xfrm>
            <a:off x="4678363" y="4527550"/>
            <a:ext cx="63500" cy="65087"/>
            <a:chOff x="2947" y="2852"/>
            <a:chExt cx="40" cy="41"/>
          </a:xfrm>
        </p:grpSpPr>
        <p:sp>
          <p:nvSpPr>
            <p:cNvPr id="51264" name="Oval 64"/>
            <p:cNvSpPr>
              <a:spLocks noChangeArrowheads="1"/>
            </p:cNvSpPr>
            <p:nvPr/>
          </p:nvSpPr>
          <p:spPr bwMode="auto">
            <a:xfrm>
              <a:off x="2947" y="2852"/>
              <a:ext cx="40" cy="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65" name="Oval 65"/>
            <p:cNvSpPr>
              <a:spLocks noChangeArrowheads="1"/>
            </p:cNvSpPr>
            <p:nvPr/>
          </p:nvSpPr>
          <p:spPr bwMode="auto">
            <a:xfrm>
              <a:off x="2947" y="2852"/>
              <a:ext cx="40" cy="41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69" name="Group 69"/>
          <p:cNvGrpSpPr>
            <a:grpSpLocks/>
          </p:cNvGrpSpPr>
          <p:nvPr/>
        </p:nvGrpSpPr>
        <p:grpSpPr bwMode="auto">
          <a:xfrm>
            <a:off x="4559300" y="4367213"/>
            <a:ext cx="61912" cy="66675"/>
            <a:chOff x="2872" y="2751"/>
            <a:chExt cx="39" cy="42"/>
          </a:xfrm>
        </p:grpSpPr>
        <p:sp>
          <p:nvSpPr>
            <p:cNvPr id="51267" name="Oval 67"/>
            <p:cNvSpPr>
              <a:spLocks noChangeArrowheads="1"/>
            </p:cNvSpPr>
            <p:nvPr/>
          </p:nvSpPr>
          <p:spPr bwMode="auto">
            <a:xfrm>
              <a:off x="2872" y="2751"/>
              <a:ext cx="39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68" name="Oval 68"/>
            <p:cNvSpPr>
              <a:spLocks noChangeArrowheads="1"/>
            </p:cNvSpPr>
            <p:nvPr/>
          </p:nvSpPr>
          <p:spPr bwMode="auto">
            <a:xfrm>
              <a:off x="2872" y="2751"/>
              <a:ext cx="39" cy="42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72" name="Group 72"/>
          <p:cNvGrpSpPr>
            <a:grpSpLocks/>
          </p:cNvGrpSpPr>
          <p:nvPr/>
        </p:nvGrpSpPr>
        <p:grpSpPr bwMode="auto">
          <a:xfrm>
            <a:off x="4614863" y="5065713"/>
            <a:ext cx="63500" cy="65087"/>
            <a:chOff x="2907" y="3191"/>
            <a:chExt cx="40" cy="41"/>
          </a:xfrm>
        </p:grpSpPr>
        <p:sp>
          <p:nvSpPr>
            <p:cNvPr id="51270" name="Oval 70"/>
            <p:cNvSpPr>
              <a:spLocks noChangeArrowheads="1"/>
            </p:cNvSpPr>
            <p:nvPr/>
          </p:nvSpPr>
          <p:spPr bwMode="auto">
            <a:xfrm>
              <a:off x="2907" y="3191"/>
              <a:ext cx="40" cy="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71" name="Oval 71"/>
            <p:cNvSpPr>
              <a:spLocks noChangeArrowheads="1"/>
            </p:cNvSpPr>
            <p:nvPr/>
          </p:nvSpPr>
          <p:spPr bwMode="auto">
            <a:xfrm>
              <a:off x="2907" y="3191"/>
              <a:ext cx="40" cy="41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75" name="Group 75"/>
          <p:cNvGrpSpPr>
            <a:grpSpLocks/>
          </p:cNvGrpSpPr>
          <p:nvPr/>
        </p:nvGrpSpPr>
        <p:grpSpPr bwMode="auto">
          <a:xfrm>
            <a:off x="5187950" y="4527550"/>
            <a:ext cx="63500" cy="65087"/>
            <a:chOff x="3268" y="2852"/>
            <a:chExt cx="40" cy="41"/>
          </a:xfrm>
        </p:grpSpPr>
        <p:sp>
          <p:nvSpPr>
            <p:cNvPr id="51273" name="Oval 73"/>
            <p:cNvSpPr>
              <a:spLocks noChangeArrowheads="1"/>
            </p:cNvSpPr>
            <p:nvPr/>
          </p:nvSpPr>
          <p:spPr bwMode="auto">
            <a:xfrm>
              <a:off x="3268" y="2852"/>
              <a:ext cx="40" cy="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74" name="Oval 74"/>
            <p:cNvSpPr>
              <a:spLocks noChangeArrowheads="1"/>
            </p:cNvSpPr>
            <p:nvPr/>
          </p:nvSpPr>
          <p:spPr bwMode="auto">
            <a:xfrm>
              <a:off x="3268" y="2852"/>
              <a:ext cx="40" cy="41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78" name="Group 78"/>
          <p:cNvGrpSpPr>
            <a:grpSpLocks/>
          </p:cNvGrpSpPr>
          <p:nvPr/>
        </p:nvGrpSpPr>
        <p:grpSpPr bwMode="auto">
          <a:xfrm>
            <a:off x="5335588" y="4433888"/>
            <a:ext cx="63500" cy="65087"/>
            <a:chOff x="3361" y="2793"/>
            <a:chExt cx="40" cy="41"/>
          </a:xfrm>
        </p:grpSpPr>
        <p:sp>
          <p:nvSpPr>
            <p:cNvPr id="51276" name="Oval 76"/>
            <p:cNvSpPr>
              <a:spLocks noChangeArrowheads="1"/>
            </p:cNvSpPr>
            <p:nvPr/>
          </p:nvSpPr>
          <p:spPr bwMode="auto">
            <a:xfrm>
              <a:off x="3361" y="2793"/>
              <a:ext cx="40" cy="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77" name="Oval 77"/>
            <p:cNvSpPr>
              <a:spLocks noChangeArrowheads="1"/>
            </p:cNvSpPr>
            <p:nvPr/>
          </p:nvSpPr>
          <p:spPr bwMode="auto">
            <a:xfrm>
              <a:off x="3361" y="2793"/>
              <a:ext cx="40" cy="41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81" name="Group 81"/>
          <p:cNvGrpSpPr>
            <a:grpSpLocks/>
          </p:cNvGrpSpPr>
          <p:nvPr/>
        </p:nvGrpSpPr>
        <p:grpSpPr bwMode="auto">
          <a:xfrm>
            <a:off x="2579688" y="4867275"/>
            <a:ext cx="63500" cy="65087"/>
            <a:chOff x="1625" y="3066"/>
            <a:chExt cx="40" cy="41"/>
          </a:xfrm>
        </p:grpSpPr>
        <p:sp>
          <p:nvSpPr>
            <p:cNvPr id="51279" name="Oval 79"/>
            <p:cNvSpPr>
              <a:spLocks noChangeArrowheads="1"/>
            </p:cNvSpPr>
            <p:nvPr/>
          </p:nvSpPr>
          <p:spPr bwMode="auto">
            <a:xfrm>
              <a:off x="1625" y="3066"/>
              <a:ext cx="40" cy="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0" name="Oval 80"/>
            <p:cNvSpPr>
              <a:spLocks noChangeArrowheads="1"/>
            </p:cNvSpPr>
            <p:nvPr/>
          </p:nvSpPr>
          <p:spPr bwMode="auto">
            <a:xfrm>
              <a:off x="1625" y="3066"/>
              <a:ext cx="40" cy="41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84" name="Group 84"/>
          <p:cNvGrpSpPr>
            <a:grpSpLocks/>
          </p:cNvGrpSpPr>
          <p:nvPr/>
        </p:nvGrpSpPr>
        <p:grpSpPr bwMode="auto">
          <a:xfrm>
            <a:off x="2897188" y="4848225"/>
            <a:ext cx="63500" cy="66675"/>
            <a:chOff x="1825" y="3054"/>
            <a:chExt cx="40" cy="42"/>
          </a:xfrm>
        </p:grpSpPr>
        <p:sp>
          <p:nvSpPr>
            <p:cNvPr id="51282" name="Oval 82"/>
            <p:cNvSpPr>
              <a:spLocks noChangeArrowheads="1"/>
            </p:cNvSpPr>
            <p:nvPr/>
          </p:nvSpPr>
          <p:spPr bwMode="auto">
            <a:xfrm>
              <a:off x="1825" y="3054"/>
              <a:ext cx="40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3" name="Oval 83"/>
            <p:cNvSpPr>
              <a:spLocks noChangeArrowheads="1"/>
            </p:cNvSpPr>
            <p:nvPr/>
          </p:nvSpPr>
          <p:spPr bwMode="auto">
            <a:xfrm>
              <a:off x="1825" y="3054"/>
              <a:ext cx="40" cy="42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87" name="Group 87"/>
          <p:cNvGrpSpPr>
            <a:grpSpLocks/>
          </p:cNvGrpSpPr>
          <p:nvPr/>
        </p:nvGrpSpPr>
        <p:grpSpPr bwMode="auto">
          <a:xfrm>
            <a:off x="3065463" y="4786313"/>
            <a:ext cx="61912" cy="65087"/>
            <a:chOff x="1931" y="3015"/>
            <a:chExt cx="39" cy="41"/>
          </a:xfrm>
        </p:grpSpPr>
        <p:sp>
          <p:nvSpPr>
            <p:cNvPr id="51285" name="Oval 85"/>
            <p:cNvSpPr>
              <a:spLocks noChangeArrowheads="1"/>
            </p:cNvSpPr>
            <p:nvPr/>
          </p:nvSpPr>
          <p:spPr bwMode="auto">
            <a:xfrm>
              <a:off x="1931" y="3015"/>
              <a:ext cx="39" cy="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6" name="Oval 86"/>
            <p:cNvSpPr>
              <a:spLocks noChangeArrowheads="1"/>
            </p:cNvSpPr>
            <p:nvPr/>
          </p:nvSpPr>
          <p:spPr bwMode="auto">
            <a:xfrm>
              <a:off x="1931" y="3015"/>
              <a:ext cx="39" cy="41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90" name="Group 90"/>
          <p:cNvGrpSpPr>
            <a:grpSpLocks/>
          </p:cNvGrpSpPr>
          <p:nvPr/>
        </p:nvGrpSpPr>
        <p:grpSpPr bwMode="auto">
          <a:xfrm>
            <a:off x="3257550" y="4635500"/>
            <a:ext cx="63500" cy="66675"/>
            <a:chOff x="2052" y="2920"/>
            <a:chExt cx="40" cy="42"/>
          </a:xfrm>
        </p:grpSpPr>
        <p:sp>
          <p:nvSpPr>
            <p:cNvPr id="51288" name="Oval 88"/>
            <p:cNvSpPr>
              <a:spLocks noChangeArrowheads="1"/>
            </p:cNvSpPr>
            <p:nvPr/>
          </p:nvSpPr>
          <p:spPr bwMode="auto">
            <a:xfrm>
              <a:off x="2052" y="2920"/>
              <a:ext cx="40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9" name="Oval 89"/>
            <p:cNvSpPr>
              <a:spLocks noChangeArrowheads="1"/>
            </p:cNvSpPr>
            <p:nvPr/>
          </p:nvSpPr>
          <p:spPr bwMode="auto">
            <a:xfrm>
              <a:off x="2052" y="2920"/>
              <a:ext cx="40" cy="42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93" name="Group 93"/>
          <p:cNvGrpSpPr>
            <a:grpSpLocks/>
          </p:cNvGrpSpPr>
          <p:nvPr/>
        </p:nvGrpSpPr>
        <p:grpSpPr bwMode="auto">
          <a:xfrm>
            <a:off x="2360613" y="4914900"/>
            <a:ext cx="63500" cy="65087"/>
            <a:chOff x="1487" y="3096"/>
            <a:chExt cx="40" cy="41"/>
          </a:xfrm>
        </p:grpSpPr>
        <p:sp>
          <p:nvSpPr>
            <p:cNvPr id="51291" name="Oval 91"/>
            <p:cNvSpPr>
              <a:spLocks noChangeArrowheads="1"/>
            </p:cNvSpPr>
            <p:nvPr/>
          </p:nvSpPr>
          <p:spPr bwMode="auto">
            <a:xfrm>
              <a:off x="1487" y="3096"/>
              <a:ext cx="40" cy="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2" name="Oval 92"/>
            <p:cNvSpPr>
              <a:spLocks noChangeArrowheads="1"/>
            </p:cNvSpPr>
            <p:nvPr/>
          </p:nvSpPr>
          <p:spPr bwMode="auto">
            <a:xfrm>
              <a:off x="1487" y="3096"/>
              <a:ext cx="40" cy="41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96" name="Group 96"/>
          <p:cNvGrpSpPr>
            <a:grpSpLocks/>
          </p:cNvGrpSpPr>
          <p:nvPr/>
        </p:nvGrpSpPr>
        <p:grpSpPr bwMode="auto">
          <a:xfrm>
            <a:off x="2193925" y="4914900"/>
            <a:ext cx="63500" cy="65087"/>
            <a:chOff x="1382" y="3096"/>
            <a:chExt cx="40" cy="41"/>
          </a:xfrm>
        </p:grpSpPr>
        <p:sp>
          <p:nvSpPr>
            <p:cNvPr id="51294" name="Oval 94"/>
            <p:cNvSpPr>
              <a:spLocks noChangeArrowheads="1"/>
            </p:cNvSpPr>
            <p:nvPr/>
          </p:nvSpPr>
          <p:spPr bwMode="auto">
            <a:xfrm>
              <a:off x="1382" y="3096"/>
              <a:ext cx="40" cy="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5" name="Oval 95"/>
            <p:cNvSpPr>
              <a:spLocks noChangeArrowheads="1"/>
            </p:cNvSpPr>
            <p:nvPr/>
          </p:nvSpPr>
          <p:spPr bwMode="auto">
            <a:xfrm>
              <a:off x="1382" y="3096"/>
              <a:ext cx="40" cy="41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299" name="Group 99"/>
          <p:cNvGrpSpPr>
            <a:grpSpLocks/>
          </p:cNvGrpSpPr>
          <p:nvPr/>
        </p:nvGrpSpPr>
        <p:grpSpPr bwMode="auto">
          <a:xfrm>
            <a:off x="4741863" y="2478088"/>
            <a:ext cx="63500" cy="66675"/>
            <a:chOff x="2987" y="1561"/>
            <a:chExt cx="40" cy="42"/>
          </a:xfrm>
        </p:grpSpPr>
        <p:sp>
          <p:nvSpPr>
            <p:cNvPr id="51297" name="Oval 97"/>
            <p:cNvSpPr>
              <a:spLocks noChangeArrowheads="1"/>
            </p:cNvSpPr>
            <p:nvPr/>
          </p:nvSpPr>
          <p:spPr bwMode="auto">
            <a:xfrm>
              <a:off x="2987" y="1561"/>
              <a:ext cx="40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8" name="Oval 98"/>
            <p:cNvSpPr>
              <a:spLocks noChangeArrowheads="1"/>
            </p:cNvSpPr>
            <p:nvPr/>
          </p:nvSpPr>
          <p:spPr bwMode="auto">
            <a:xfrm>
              <a:off x="2987" y="1561"/>
              <a:ext cx="40" cy="42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302" name="Group 102"/>
          <p:cNvGrpSpPr>
            <a:grpSpLocks/>
          </p:cNvGrpSpPr>
          <p:nvPr/>
        </p:nvGrpSpPr>
        <p:grpSpPr bwMode="auto">
          <a:xfrm>
            <a:off x="5124450" y="2413000"/>
            <a:ext cx="63500" cy="65087"/>
            <a:chOff x="3228" y="1520"/>
            <a:chExt cx="40" cy="41"/>
          </a:xfrm>
        </p:grpSpPr>
        <p:sp>
          <p:nvSpPr>
            <p:cNvPr id="51300" name="Oval 100"/>
            <p:cNvSpPr>
              <a:spLocks noChangeArrowheads="1"/>
            </p:cNvSpPr>
            <p:nvPr/>
          </p:nvSpPr>
          <p:spPr bwMode="auto">
            <a:xfrm>
              <a:off x="3228" y="1520"/>
              <a:ext cx="40" cy="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01" name="Oval 101"/>
            <p:cNvSpPr>
              <a:spLocks noChangeArrowheads="1"/>
            </p:cNvSpPr>
            <p:nvPr/>
          </p:nvSpPr>
          <p:spPr bwMode="auto">
            <a:xfrm>
              <a:off x="3228" y="1520"/>
              <a:ext cx="40" cy="41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305" name="Group 105"/>
          <p:cNvGrpSpPr>
            <a:grpSpLocks/>
          </p:cNvGrpSpPr>
          <p:nvPr/>
        </p:nvGrpSpPr>
        <p:grpSpPr bwMode="auto">
          <a:xfrm>
            <a:off x="5275263" y="3033713"/>
            <a:ext cx="63500" cy="65087"/>
            <a:chOff x="3323" y="1911"/>
            <a:chExt cx="40" cy="41"/>
          </a:xfrm>
        </p:grpSpPr>
        <p:sp>
          <p:nvSpPr>
            <p:cNvPr id="51303" name="Oval 103"/>
            <p:cNvSpPr>
              <a:spLocks noChangeArrowheads="1"/>
            </p:cNvSpPr>
            <p:nvPr/>
          </p:nvSpPr>
          <p:spPr bwMode="auto">
            <a:xfrm>
              <a:off x="3323" y="1911"/>
              <a:ext cx="40" cy="4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04" name="Oval 104"/>
            <p:cNvSpPr>
              <a:spLocks noChangeArrowheads="1"/>
            </p:cNvSpPr>
            <p:nvPr/>
          </p:nvSpPr>
          <p:spPr bwMode="auto">
            <a:xfrm>
              <a:off x="3323" y="1911"/>
              <a:ext cx="40" cy="41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308" name="Group 108"/>
          <p:cNvGrpSpPr>
            <a:grpSpLocks/>
          </p:cNvGrpSpPr>
          <p:nvPr/>
        </p:nvGrpSpPr>
        <p:grpSpPr bwMode="auto">
          <a:xfrm>
            <a:off x="4741863" y="2967038"/>
            <a:ext cx="63500" cy="66675"/>
            <a:chOff x="2987" y="1869"/>
            <a:chExt cx="40" cy="42"/>
          </a:xfrm>
        </p:grpSpPr>
        <p:sp>
          <p:nvSpPr>
            <p:cNvPr id="51306" name="Oval 106"/>
            <p:cNvSpPr>
              <a:spLocks noChangeArrowheads="1"/>
            </p:cNvSpPr>
            <p:nvPr/>
          </p:nvSpPr>
          <p:spPr bwMode="auto">
            <a:xfrm>
              <a:off x="2987" y="1869"/>
              <a:ext cx="40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07" name="Oval 107"/>
            <p:cNvSpPr>
              <a:spLocks noChangeArrowheads="1"/>
            </p:cNvSpPr>
            <p:nvPr/>
          </p:nvSpPr>
          <p:spPr bwMode="auto">
            <a:xfrm>
              <a:off x="2987" y="1869"/>
              <a:ext cx="40" cy="42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311" name="Group 111"/>
          <p:cNvGrpSpPr>
            <a:grpSpLocks/>
          </p:cNvGrpSpPr>
          <p:nvPr/>
        </p:nvGrpSpPr>
        <p:grpSpPr bwMode="auto">
          <a:xfrm>
            <a:off x="3054350" y="2701925"/>
            <a:ext cx="61912" cy="66675"/>
            <a:chOff x="1924" y="1702"/>
            <a:chExt cx="39" cy="42"/>
          </a:xfrm>
        </p:grpSpPr>
        <p:sp>
          <p:nvSpPr>
            <p:cNvPr id="51309" name="Oval 109"/>
            <p:cNvSpPr>
              <a:spLocks noChangeArrowheads="1"/>
            </p:cNvSpPr>
            <p:nvPr/>
          </p:nvSpPr>
          <p:spPr bwMode="auto">
            <a:xfrm>
              <a:off x="1924" y="1702"/>
              <a:ext cx="39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10" name="Oval 110"/>
            <p:cNvSpPr>
              <a:spLocks noChangeArrowheads="1"/>
            </p:cNvSpPr>
            <p:nvPr/>
          </p:nvSpPr>
          <p:spPr bwMode="auto">
            <a:xfrm>
              <a:off x="1924" y="1702"/>
              <a:ext cx="39" cy="42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314" name="Group 114"/>
          <p:cNvGrpSpPr>
            <a:grpSpLocks/>
          </p:cNvGrpSpPr>
          <p:nvPr/>
        </p:nvGrpSpPr>
        <p:grpSpPr bwMode="auto">
          <a:xfrm>
            <a:off x="2424113" y="2689225"/>
            <a:ext cx="63500" cy="66675"/>
            <a:chOff x="1527" y="1694"/>
            <a:chExt cx="40" cy="42"/>
          </a:xfrm>
        </p:grpSpPr>
        <p:sp>
          <p:nvSpPr>
            <p:cNvPr id="51312" name="Oval 112"/>
            <p:cNvSpPr>
              <a:spLocks noChangeArrowheads="1"/>
            </p:cNvSpPr>
            <p:nvPr/>
          </p:nvSpPr>
          <p:spPr bwMode="auto">
            <a:xfrm>
              <a:off x="1527" y="1694"/>
              <a:ext cx="40" cy="42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13" name="Oval 113"/>
            <p:cNvSpPr>
              <a:spLocks noChangeArrowheads="1"/>
            </p:cNvSpPr>
            <p:nvPr/>
          </p:nvSpPr>
          <p:spPr bwMode="auto">
            <a:xfrm>
              <a:off x="1527" y="1694"/>
              <a:ext cx="40" cy="42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315" name="Rectangle 115"/>
          <p:cNvSpPr>
            <a:spLocks noChangeArrowheads="1"/>
          </p:cNvSpPr>
          <p:nvPr/>
        </p:nvSpPr>
        <p:spPr bwMode="auto">
          <a:xfrm>
            <a:off x="5284788" y="3775075"/>
            <a:ext cx="388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16" name="Rectangle 116"/>
          <p:cNvSpPr>
            <a:spLocks noChangeArrowheads="1"/>
          </p:cNvSpPr>
          <p:nvPr/>
        </p:nvSpPr>
        <p:spPr bwMode="auto">
          <a:xfrm>
            <a:off x="5532438" y="37750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17" name="Rectangle 117"/>
          <p:cNvSpPr>
            <a:spLocks noChangeArrowheads="1"/>
          </p:cNvSpPr>
          <p:nvPr/>
        </p:nvSpPr>
        <p:spPr bwMode="auto">
          <a:xfrm>
            <a:off x="5413375" y="2009775"/>
            <a:ext cx="258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18" name="Rectangle 118"/>
          <p:cNvSpPr>
            <a:spLocks noChangeArrowheads="1"/>
          </p:cNvSpPr>
          <p:nvPr/>
        </p:nvSpPr>
        <p:spPr bwMode="auto">
          <a:xfrm>
            <a:off x="5537200" y="2009775"/>
            <a:ext cx="258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19" name="Rectangle 119"/>
          <p:cNvSpPr>
            <a:spLocks noChangeArrowheads="1"/>
          </p:cNvSpPr>
          <p:nvPr/>
        </p:nvSpPr>
        <p:spPr bwMode="auto">
          <a:xfrm>
            <a:off x="5661025" y="20097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20" name="Rectangle 120"/>
          <p:cNvSpPr>
            <a:spLocks noChangeArrowheads="1"/>
          </p:cNvSpPr>
          <p:nvPr/>
        </p:nvSpPr>
        <p:spPr bwMode="auto">
          <a:xfrm>
            <a:off x="3419475" y="2076450"/>
            <a:ext cx="258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21" name="Rectangle 121"/>
          <p:cNvSpPr>
            <a:spLocks noChangeArrowheads="1"/>
          </p:cNvSpPr>
          <p:nvPr/>
        </p:nvSpPr>
        <p:spPr bwMode="auto">
          <a:xfrm>
            <a:off x="3541713" y="20764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60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0" grpId="0" animBg="1"/>
      <p:bldP spid="51241" grpId="0" animBg="1"/>
      <p:bldP spid="51315" grpId="0"/>
      <p:bldP spid="51317" grpId="0"/>
      <p:bldP spid="51318" grpId="0"/>
      <p:bldP spid="513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Умножение двузначных чисел.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500298" y="928670"/>
            <a:ext cx="21403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143125" y="1857375"/>
            <a:ext cx="1984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27" name="AutoShape 3"/>
          <p:cNvSpPr>
            <a:spLocks noChangeAspect="1" noChangeArrowheads="1" noTextEdit="1"/>
          </p:cNvSpPr>
          <p:nvPr/>
        </p:nvSpPr>
        <p:spPr bwMode="auto">
          <a:xfrm>
            <a:off x="1785938" y="1785938"/>
            <a:ext cx="55006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785938" y="1784351"/>
            <a:ext cx="16668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2266" name="Group 42"/>
          <p:cNvGrpSpPr>
            <a:grpSpLocks/>
          </p:cNvGrpSpPr>
          <p:nvPr/>
        </p:nvGrpSpPr>
        <p:grpSpPr bwMode="auto">
          <a:xfrm>
            <a:off x="1792288" y="2517776"/>
            <a:ext cx="3359150" cy="2967038"/>
            <a:chOff x="1129" y="1586"/>
            <a:chExt cx="2116" cy="1869"/>
          </a:xfrm>
        </p:grpSpPr>
        <p:grpSp>
          <p:nvGrpSpPr>
            <p:cNvPr id="52234" name="Group 10"/>
            <p:cNvGrpSpPr>
              <a:grpSpLocks/>
            </p:cNvGrpSpPr>
            <p:nvPr/>
          </p:nvGrpSpPr>
          <p:grpSpPr bwMode="auto">
            <a:xfrm>
              <a:off x="1236" y="1640"/>
              <a:ext cx="732" cy="690"/>
              <a:chOff x="1236" y="1640"/>
              <a:chExt cx="732" cy="690"/>
            </a:xfrm>
          </p:grpSpPr>
          <p:grpSp>
            <p:nvGrpSpPr>
              <p:cNvPr id="52232" name="Group 8"/>
              <p:cNvGrpSpPr>
                <a:grpSpLocks/>
              </p:cNvGrpSpPr>
              <p:nvPr/>
            </p:nvGrpSpPr>
            <p:grpSpPr bwMode="auto">
              <a:xfrm>
                <a:off x="1236" y="1640"/>
                <a:ext cx="732" cy="690"/>
                <a:chOff x="1236" y="1640"/>
                <a:chExt cx="732" cy="690"/>
              </a:xfrm>
            </p:grpSpPr>
            <p:sp>
              <p:nvSpPr>
                <p:cNvPr id="52230" name="Oval 6"/>
                <p:cNvSpPr>
                  <a:spLocks noChangeArrowheads="1"/>
                </p:cNvSpPr>
                <p:nvPr/>
              </p:nvSpPr>
              <p:spPr bwMode="auto">
                <a:xfrm>
                  <a:off x="1236" y="1640"/>
                  <a:ext cx="732" cy="690"/>
                </a:xfrm>
                <a:prstGeom prst="ellipse">
                  <a:avLst/>
                </a:prstGeom>
                <a:solidFill>
                  <a:srgbClr val="0070C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31" name="Oval 7"/>
                <p:cNvSpPr>
                  <a:spLocks noChangeArrowheads="1"/>
                </p:cNvSpPr>
                <p:nvPr/>
              </p:nvSpPr>
              <p:spPr bwMode="auto">
                <a:xfrm>
                  <a:off x="1236" y="1640"/>
                  <a:ext cx="732" cy="690"/>
                </a:xfrm>
                <a:prstGeom prst="ellipse">
                  <a:avLst/>
                </a:prstGeom>
                <a:noFill/>
                <a:ln w="1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2233" name="Line 9"/>
              <p:cNvSpPr>
                <a:spLocks noChangeShapeType="1"/>
              </p:cNvSpPr>
              <p:nvPr/>
            </p:nvSpPr>
            <p:spPr bwMode="auto">
              <a:xfrm>
                <a:off x="1598" y="1640"/>
                <a:ext cx="1" cy="689"/>
              </a:xfrm>
              <a:prstGeom prst="line">
                <a:avLst/>
              </a:prstGeom>
              <a:noFill/>
              <a:ln w="39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245" name="Group 21"/>
            <p:cNvGrpSpPr>
              <a:grpSpLocks/>
            </p:cNvGrpSpPr>
            <p:nvPr/>
          </p:nvGrpSpPr>
          <p:grpSpPr bwMode="auto">
            <a:xfrm>
              <a:off x="1236" y="2729"/>
              <a:ext cx="732" cy="690"/>
              <a:chOff x="1236" y="2729"/>
              <a:chExt cx="732" cy="690"/>
            </a:xfrm>
          </p:grpSpPr>
          <p:grpSp>
            <p:nvGrpSpPr>
              <p:cNvPr id="52237" name="Group 13"/>
              <p:cNvGrpSpPr>
                <a:grpSpLocks/>
              </p:cNvGrpSpPr>
              <p:nvPr/>
            </p:nvGrpSpPr>
            <p:grpSpPr bwMode="auto">
              <a:xfrm>
                <a:off x="1236" y="2730"/>
                <a:ext cx="732" cy="689"/>
                <a:chOff x="1236" y="2730"/>
                <a:chExt cx="732" cy="689"/>
              </a:xfrm>
            </p:grpSpPr>
            <p:sp>
              <p:nvSpPr>
                <p:cNvPr id="52235" name="Oval 11"/>
                <p:cNvSpPr>
                  <a:spLocks noChangeArrowheads="1"/>
                </p:cNvSpPr>
                <p:nvPr/>
              </p:nvSpPr>
              <p:spPr bwMode="auto">
                <a:xfrm>
                  <a:off x="1236" y="2730"/>
                  <a:ext cx="732" cy="689"/>
                </a:xfrm>
                <a:prstGeom prst="ellipse">
                  <a:avLst/>
                </a:prstGeom>
                <a:solidFill>
                  <a:srgbClr val="0070C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36" name="Oval 12"/>
                <p:cNvSpPr>
                  <a:spLocks noChangeArrowheads="1"/>
                </p:cNvSpPr>
                <p:nvPr/>
              </p:nvSpPr>
              <p:spPr bwMode="auto">
                <a:xfrm>
                  <a:off x="1236" y="2730"/>
                  <a:ext cx="732" cy="689"/>
                </a:xfrm>
                <a:prstGeom prst="ellipse">
                  <a:avLst/>
                </a:prstGeom>
                <a:noFill/>
                <a:ln w="1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52240" name="Group 16"/>
              <p:cNvGrpSpPr>
                <a:grpSpLocks/>
              </p:cNvGrpSpPr>
              <p:nvPr/>
            </p:nvGrpSpPr>
            <p:grpSpPr bwMode="auto">
              <a:xfrm>
                <a:off x="1315" y="2830"/>
                <a:ext cx="549" cy="517"/>
                <a:chOff x="1315" y="2830"/>
                <a:chExt cx="549" cy="517"/>
              </a:xfrm>
            </p:grpSpPr>
            <p:sp>
              <p:nvSpPr>
                <p:cNvPr id="52238" name="Oval 14"/>
                <p:cNvSpPr>
                  <a:spLocks noChangeArrowheads="1"/>
                </p:cNvSpPr>
                <p:nvPr/>
              </p:nvSpPr>
              <p:spPr bwMode="auto">
                <a:xfrm>
                  <a:off x="1315" y="2830"/>
                  <a:ext cx="549" cy="517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39" name="Oval 15"/>
                <p:cNvSpPr>
                  <a:spLocks noChangeArrowheads="1"/>
                </p:cNvSpPr>
                <p:nvPr/>
              </p:nvSpPr>
              <p:spPr bwMode="auto">
                <a:xfrm>
                  <a:off x="1315" y="2830"/>
                  <a:ext cx="549" cy="517"/>
                </a:xfrm>
                <a:prstGeom prst="ellipse">
                  <a:avLst/>
                </a:prstGeom>
                <a:noFill/>
                <a:ln w="1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52243" name="Group 19"/>
              <p:cNvGrpSpPr>
                <a:grpSpLocks/>
              </p:cNvGrpSpPr>
              <p:nvPr/>
            </p:nvGrpSpPr>
            <p:grpSpPr bwMode="auto">
              <a:xfrm>
                <a:off x="1412" y="2914"/>
                <a:ext cx="366" cy="345"/>
                <a:chOff x="1412" y="2914"/>
                <a:chExt cx="366" cy="345"/>
              </a:xfrm>
            </p:grpSpPr>
            <p:sp>
              <p:nvSpPr>
                <p:cNvPr id="52241" name="Oval 17"/>
                <p:cNvSpPr>
                  <a:spLocks noChangeArrowheads="1"/>
                </p:cNvSpPr>
                <p:nvPr/>
              </p:nvSpPr>
              <p:spPr bwMode="auto">
                <a:xfrm>
                  <a:off x="1412" y="2914"/>
                  <a:ext cx="366" cy="345"/>
                </a:xfrm>
                <a:prstGeom prst="ellipse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42" name="Oval 18"/>
                <p:cNvSpPr>
                  <a:spLocks noChangeArrowheads="1"/>
                </p:cNvSpPr>
                <p:nvPr/>
              </p:nvSpPr>
              <p:spPr bwMode="auto">
                <a:xfrm>
                  <a:off x="1412" y="2914"/>
                  <a:ext cx="366" cy="345"/>
                </a:xfrm>
                <a:prstGeom prst="ellipse">
                  <a:avLst/>
                </a:prstGeom>
                <a:noFill/>
                <a:ln w="1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2244" name="Line 20"/>
              <p:cNvSpPr>
                <a:spLocks noChangeShapeType="1"/>
              </p:cNvSpPr>
              <p:nvPr/>
            </p:nvSpPr>
            <p:spPr bwMode="auto">
              <a:xfrm>
                <a:off x="1598" y="2729"/>
                <a:ext cx="1" cy="689"/>
              </a:xfrm>
              <a:prstGeom prst="line">
                <a:avLst/>
              </a:prstGeom>
              <a:noFill/>
              <a:ln w="39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251" name="Group 27"/>
            <p:cNvGrpSpPr>
              <a:grpSpLocks/>
            </p:cNvGrpSpPr>
            <p:nvPr/>
          </p:nvGrpSpPr>
          <p:grpSpPr bwMode="auto">
            <a:xfrm>
              <a:off x="2513" y="1640"/>
              <a:ext cx="732" cy="690"/>
              <a:chOff x="2513" y="1640"/>
              <a:chExt cx="732" cy="690"/>
            </a:xfrm>
          </p:grpSpPr>
          <p:grpSp>
            <p:nvGrpSpPr>
              <p:cNvPr id="52248" name="Group 24"/>
              <p:cNvGrpSpPr>
                <a:grpSpLocks/>
              </p:cNvGrpSpPr>
              <p:nvPr/>
            </p:nvGrpSpPr>
            <p:grpSpPr bwMode="auto">
              <a:xfrm>
                <a:off x="2513" y="1640"/>
                <a:ext cx="732" cy="689"/>
                <a:chOff x="2513" y="1640"/>
                <a:chExt cx="732" cy="689"/>
              </a:xfrm>
            </p:grpSpPr>
            <p:sp>
              <p:nvSpPr>
                <p:cNvPr id="52246" name="Oval 22"/>
                <p:cNvSpPr>
                  <a:spLocks noChangeArrowheads="1"/>
                </p:cNvSpPr>
                <p:nvPr/>
              </p:nvSpPr>
              <p:spPr bwMode="auto">
                <a:xfrm>
                  <a:off x="2513" y="1640"/>
                  <a:ext cx="732" cy="689"/>
                </a:xfrm>
                <a:prstGeom prst="ellipse">
                  <a:avLst/>
                </a:prstGeom>
                <a:solidFill>
                  <a:srgbClr val="0070C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47" name="Oval 23"/>
                <p:cNvSpPr>
                  <a:spLocks noChangeArrowheads="1"/>
                </p:cNvSpPr>
                <p:nvPr/>
              </p:nvSpPr>
              <p:spPr bwMode="auto">
                <a:xfrm>
                  <a:off x="2513" y="1640"/>
                  <a:ext cx="732" cy="689"/>
                </a:xfrm>
                <a:prstGeom prst="ellipse">
                  <a:avLst/>
                </a:prstGeom>
                <a:noFill/>
                <a:ln w="1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2249" name="Line 25"/>
              <p:cNvSpPr>
                <a:spLocks noChangeShapeType="1"/>
              </p:cNvSpPr>
              <p:nvPr/>
            </p:nvSpPr>
            <p:spPr bwMode="auto">
              <a:xfrm>
                <a:off x="2878" y="1641"/>
                <a:ext cx="1" cy="689"/>
              </a:xfrm>
              <a:prstGeom prst="line">
                <a:avLst/>
              </a:prstGeom>
              <a:noFill/>
              <a:ln w="39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50" name="Line 26"/>
              <p:cNvSpPr>
                <a:spLocks noChangeShapeType="1"/>
              </p:cNvSpPr>
              <p:nvPr/>
            </p:nvSpPr>
            <p:spPr bwMode="auto">
              <a:xfrm flipH="1">
                <a:off x="2513" y="1992"/>
                <a:ext cx="732" cy="1"/>
              </a:xfrm>
              <a:prstGeom prst="line">
                <a:avLst/>
              </a:prstGeom>
              <a:noFill/>
              <a:ln w="39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2263" name="Group 39"/>
            <p:cNvGrpSpPr>
              <a:grpSpLocks/>
            </p:cNvGrpSpPr>
            <p:nvPr/>
          </p:nvGrpSpPr>
          <p:grpSpPr bwMode="auto">
            <a:xfrm>
              <a:off x="2513" y="2730"/>
              <a:ext cx="732" cy="690"/>
              <a:chOff x="2513" y="2730"/>
              <a:chExt cx="732" cy="690"/>
            </a:xfrm>
          </p:grpSpPr>
          <p:grpSp>
            <p:nvGrpSpPr>
              <p:cNvPr id="52254" name="Group 30"/>
              <p:cNvGrpSpPr>
                <a:grpSpLocks/>
              </p:cNvGrpSpPr>
              <p:nvPr/>
            </p:nvGrpSpPr>
            <p:grpSpPr bwMode="auto">
              <a:xfrm>
                <a:off x="2513" y="2731"/>
                <a:ext cx="732" cy="689"/>
                <a:chOff x="2513" y="2731"/>
                <a:chExt cx="732" cy="689"/>
              </a:xfrm>
            </p:grpSpPr>
            <p:sp>
              <p:nvSpPr>
                <p:cNvPr id="52252" name="Oval 28"/>
                <p:cNvSpPr>
                  <a:spLocks noChangeArrowheads="1"/>
                </p:cNvSpPr>
                <p:nvPr/>
              </p:nvSpPr>
              <p:spPr bwMode="auto">
                <a:xfrm>
                  <a:off x="2513" y="2731"/>
                  <a:ext cx="732" cy="689"/>
                </a:xfrm>
                <a:prstGeom prst="ellipse">
                  <a:avLst/>
                </a:prstGeom>
                <a:solidFill>
                  <a:srgbClr val="0070C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53" name="Oval 29"/>
                <p:cNvSpPr>
                  <a:spLocks noChangeArrowheads="1"/>
                </p:cNvSpPr>
                <p:nvPr/>
              </p:nvSpPr>
              <p:spPr bwMode="auto">
                <a:xfrm>
                  <a:off x="2513" y="2731"/>
                  <a:ext cx="732" cy="689"/>
                </a:xfrm>
                <a:prstGeom prst="ellipse">
                  <a:avLst/>
                </a:prstGeom>
                <a:noFill/>
                <a:ln w="1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52257" name="Group 33"/>
              <p:cNvGrpSpPr>
                <a:grpSpLocks/>
              </p:cNvGrpSpPr>
              <p:nvPr/>
            </p:nvGrpSpPr>
            <p:grpSpPr bwMode="auto">
              <a:xfrm>
                <a:off x="2593" y="2832"/>
                <a:ext cx="548" cy="516"/>
                <a:chOff x="2593" y="2832"/>
                <a:chExt cx="548" cy="516"/>
              </a:xfrm>
            </p:grpSpPr>
            <p:sp>
              <p:nvSpPr>
                <p:cNvPr id="52255" name="Oval 31"/>
                <p:cNvSpPr>
                  <a:spLocks noChangeArrowheads="1"/>
                </p:cNvSpPr>
                <p:nvPr/>
              </p:nvSpPr>
              <p:spPr bwMode="auto">
                <a:xfrm>
                  <a:off x="2593" y="2832"/>
                  <a:ext cx="548" cy="516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56" name="Oval 32"/>
                <p:cNvSpPr>
                  <a:spLocks noChangeArrowheads="1"/>
                </p:cNvSpPr>
                <p:nvPr/>
              </p:nvSpPr>
              <p:spPr bwMode="auto">
                <a:xfrm>
                  <a:off x="2593" y="2832"/>
                  <a:ext cx="548" cy="516"/>
                </a:xfrm>
                <a:prstGeom prst="ellipse">
                  <a:avLst/>
                </a:prstGeom>
                <a:noFill/>
                <a:ln w="1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52260" name="Group 36"/>
              <p:cNvGrpSpPr>
                <a:grpSpLocks/>
              </p:cNvGrpSpPr>
              <p:nvPr/>
            </p:nvGrpSpPr>
            <p:grpSpPr bwMode="auto">
              <a:xfrm>
                <a:off x="2689" y="2916"/>
                <a:ext cx="366" cy="344"/>
                <a:chOff x="2689" y="2916"/>
                <a:chExt cx="366" cy="344"/>
              </a:xfrm>
            </p:grpSpPr>
            <p:sp>
              <p:nvSpPr>
                <p:cNvPr id="52258" name="Oval 34"/>
                <p:cNvSpPr>
                  <a:spLocks noChangeArrowheads="1"/>
                </p:cNvSpPr>
                <p:nvPr/>
              </p:nvSpPr>
              <p:spPr bwMode="auto">
                <a:xfrm>
                  <a:off x="2689" y="2916"/>
                  <a:ext cx="366" cy="344"/>
                </a:xfrm>
                <a:prstGeom prst="ellipse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259" name="Oval 35"/>
                <p:cNvSpPr>
                  <a:spLocks noChangeArrowheads="1"/>
                </p:cNvSpPr>
                <p:nvPr/>
              </p:nvSpPr>
              <p:spPr bwMode="auto">
                <a:xfrm>
                  <a:off x="2689" y="2916"/>
                  <a:ext cx="366" cy="344"/>
                </a:xfrm>
                <a:prstGeom prst="ellipse">
                  <a:avLst/>
                </a:prstGeom>
                <a:noFill/>
                <a:ln w="1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52261" name="Line 37"/>
              <p:cNvSpPr>
                <a:spLocks noChangeShapeType="1"/>
              </p:cNvSpPr>
              <p:nvPr/>
            </p:nvSpPr>
            <p:spPr bwMode="auto">
              <a:xfrm>
                <a:off x="2878" y="2730"/>
                <a:ext cx="1" cy="689"/>
              </a:xfrm>
              <a:prstGeom prst="line">
                <a:avLst/>
              </a:prstGeom>
              <a:noFill/>
              <a:ln w="39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262" name="Line 38"/>
              <p:cNvSpPr>
                <a:spLocks noChangeShapeType="1"/>
              </p:cNvSpPr>
              <p:nvPr/>
            </p:nvSpPr>
            <p:spPr bwMode="auto">
              <a:xfrm flipH="1">
                <a:off x="2513" y="3086"/>
                <a:ext cx="732" cy="1"/>
              </a:xfrm>
              <a:prstGeom prst="line">
                <a:avLst/>
              </a:prstGeom>
              <a:noFill/>
              <a:ln w="39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2264" name="Line 40"/>
            <p:cNvSpPr>
              <a:spLocks noChangeShapeType="1"/>
            </p:cNvSpPr>
            <p:nvPr/>
          </p:nvSpPr>
          <p:spPr bwMode="auto">
            <a:xfrm flipV="1">
              <a:off x="1129" y="1586"/>
              <a:ext cx="1464" cy="1344"/>
            </a:xfrm>
            <a:prstGeom prst="lin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65" name="Line 41"/>
            <p:cNvSpPr>
              <a:spLocks noChangeShapeType="1"/>
            </p:cNvSpPr>
            <p:nvPr/>
          </p:nvSpPr>
          <p:spPr bwMode="auto">
            <a:xfrm flipV="1">
              <a:off x="1821" y="2157"/>
              <a:ext cx="1420" cy="1298"/>
            </a:xfrm>
            <a:prstGeom prst="lin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269" name="Group 45"/>
          <p:cNvGrpSpPr>
            <a:grpSpLocks/>
          </p:cNvGrpSpPr>
          <p:nvPr/>
        </p:nvGrpSpPr>
        <p:grpSpPr bwMode="auto">
          <a:xfrm>
            <a:off x="4440238" y="4967288"/>
            <a:ext cx="58737" cy="53975"/>
            <a:chOff x="2797" y="3129"/>
            <a:chExt cx="37" cy="34"/>
          </a:xfrm>
        </p:grpSpPr>
        <p:sp>
          <p:nvSpPr>
            <p:cNvPr id="52267" name="Oval 43"/>
            <p:cNvSpPr>
              <a:spLocks noChangeArrowheads="1"/>
            </p:cNvSpPr>
            <p:nvPr/>
          </p:nvSpPr>
          <p:spPr bwMode="auto">
            <a:xfrm>
              <a:off x="2797" y="3129"/>
              <a:ext cx="37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68" name="Oval 44"/>
            <p:cNvSpPr>
              <a:spLocks noChangeArrowheads="1"/>
            </p:cNvSpPr>
            <p:nvPr/>
          </p:nvSpPr>
          <p:spPr bwMode="auto">
            <a:xfrm>
              <a:off x="2797" y="3129"/>
              <a:ext cx="37" cy="34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272" name="Group 48"/>
          <p:cNvGrpSpPr>
            <a:grpSpLocks/>
          </p:cNvGrpSpPr>
          <p:nvPr/>
        </p:nvGrpSpPr>
        <p:grpSpPr bwMode="auto">
          <a:xfrm>
            <a:off x="4792663" y="5113338"/>
            <a:ext cx="57150" cy="55563"/>
            <a:chOff x="3019" y="3221"/>
            <a:chExt cx="36" cy="35"/>
          </a:xfrm>
        </p:grpSpPr>
        <p:sp>
          <p:nvSpPr>
            <p:cNvPr id="52270" name="Oval 46"/>
            <p:cNvSpPr>
              <a:spLocks noChangeArrowheads="1"/>
            </p:cNvSpPr>
            <p:nvPr/>
          </p:nvSpPr>
          <p:spPr bwMode="auto">
            <a:xfrm>
              <a:off x="3019" y="3221"/>
              <a:ext cx="36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71" name="Oval 47"/>
            <p:cNvSpPr>
              <a:spLocks noChangeArrowheads="1"/>
            </p:cNvSpPr>
            <p:nvPr/>
          </p:nvSpPr>
          <p:spPr bwMode="auto">
            <a:xfrm>
              <a:off x="3019" y="3221"/>
              <a:ext cx="36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275" name="Group 51"/>
          <p:cNvGrpSpPr>
            <a:grpSpLocks/>
          </p:cNvGrpSpPr>
          <p:nvPr/>
        </p:nvGrpSpPr>
        <p:grpSpPr bwMode="auto">
          <a:xfrm>
            <a:off x="4649788" y="5021263"/>
            <a:ext cx="58737" cy="55563"/>
            <a:chOff x="2929" y="3163"/>
            <a:chExt cx="37" cy="35"/>
          </a:xfrm>
        </p:grpSpPr>
        <p:sp>
          <p:nvSpPr>
            <p:cNvPr id="52273" name="Oval 49"/>
            <p:cNvSpPr>
              <a:spLocks noChangeArrowheads="1"/>
            </p:cNvSpPr>
            <p:nvPr/>
          </p:nvSpPr>
          <p:spPr bwMode="auto">
            <a:xfrm>
              <a:off x="2929" y="3163"/>
              <a:ext cx="37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74" name="Oval 50"/>
            <p:cNvSpPr>
              <a:spLocks noChangeArrowheads="1"/>
            </p:cNvSpPr>
            <p:nvPr/>
          </p:nvSpPr>
          <p:spPr bwMode="auto">
            <a:xfrm>
              <a:off x="2929" y="3163"/>
              <a:ext cx="37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278" name="Group 54"/>
          <p:cNvGrpSpPr>
            <a:grpSpLocks/>
          </p:cNvGrpSpPr>
          <p:nvPr/>
        </p:nvGrpSpPr>
        <p:grpSpPr bwMode="auto">
          <a:xfrm>
            <a:off x="4649788" y="4773613"/>
            <a:ext cx="58737" cy="55563"/>
            <a:chOff x="2929" y="3007"/>
            <a:chExt cx="37" cy="35"/>
          </a:xfrm>
        </p:grpSpPr>
        <p:sp>
          <p:nvSpPr>
            <p:cNvPr id="52276" name="Oval 52"/>
            <p:cNvSpPr>
              <a:spLocks noChangeArrowheads="1"/>
            </p:cNvSpPr>
            <p:nvPr/>
          </p:nvSpPr>
          <p:spPr bwMode="auto">
            <a:xfrm>
              <a:off x="2929" y="3007"/>
              <a:ext cx="37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77" name="Oval 53"/>
            <p:cNvSpPr>
              <a:spLocks noChangeArrowheads="1"/>
            </p:cNvSpPr>
            <p:nvPr/>
          </p:nvSpPr>
          <p:spPr bwMode="auto">
            <a:xfrm>
              <a:off x="2929" y="3007"/>
              <a:ext cx="37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281" name="Group 57"/>
          <p:cNvGrpSpPr>
            <a:grpSpLocks/>
          </p:cNvGrpSpPr>
          <p:nvPr/>
        </p:nvGrpSpPr>
        <p:grpSpPr bwMode="auto">
          <a:xfrm>
            <a:off x="4440238" y="4773613"/>
            <a:ext cx="58737" cy="55563"/>
            <a:chOff x="2797" y="3007"/>
            <a:chExt cx="37" cy="35"/>
          </a:xfrm>
        </p:grpSpPr>
        <p:sp>
          <p:nvSpPr>
            <p:cNvPr id="52279" name="Oval 55"/>
            <p:cNvSpPr>
              <a:spLocks noChangeArrowheads="1"/>
            </p:cNvSpPr>
            <p:nvPr/>
          </p:nvSpPr>
          <p:spPr bwMode="auto">
            <a:xfrm>
              <a:off x="2797" y="3007"/>
              <a:ext cx="37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80" name="Oval 56"/>
            <p:cNvSpPr>
              <a:spLocks noChangeArrowheads="1"/>
            </p:cNvSpPr>
            <p:nvPr/>
          </p:nvSpPr>
          <p:spPr bwMode="auto">
            <a:xfrm>
              <a:off x="2797" y="3007"/>
              <a:ext cx="37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284" name="Group 60"/>
          <p:cNvGrpSpPr>
            <a:grpSpLocks/>
          </p:cNvGrpSpPr>
          <p:nvPr/>
        </p:nvGrpSpPr>
        <p:grpSpPr bwMode="auto">
          <a:xfrm>
            <a:off x="4927600" y="5175251"/>
            <a:ext cx="58737" cy="55563"/>
            <a:chOff x="3104" y="3260"/>
            <a:chExt cx="37" cy="35"/>
          </a:xfrm>
        </p:grpSpPr>
        <p:sp>
          <p:nvSpPr>
            <p:cNvPr id="52282" name="Oval 58"/>
            <p:cNvSpPr>
              <a:spLocks noChangeArrowheads="1"/>
            </p:cNvSpPr>
            <p:nvPr/>
          </p:nvSpPr>
          <p:spPr bwMode="auto">
            <a:xfrm>
              <a:off x="3104" y="3260"/>
              <a:ext cx="37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83" name="Oval 59"/>
            <p:cNvSpPr>
              <a:spLocks noChangeArrowheads="1"/>
            </p:cNvSpPr>
            <p:nvPr/>
          </p:nvSpPr>
          <p:spPr bwMode="auto">
            <a:xfrm>
              <a:off x="3104" y="3260"/>
              <a:ext cx="37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287" name="Group 63"/>
          <p:cNvGrpSpPr>
            <a:grpSpLocks/>
          </p:cNvGrpSpPr>
          <p:nvPr/>
        </p:nvGrpSpPr>
        <p:grpSpPr bwMode="auto">
          <a:xfrm>
            <a:off x="4152900" y="5175251"/>
            <a:ext cx="58737" cy="55563"/>
            <a:chOff x="2616" y="3260"/>
            <a:chExt cx="37" cy="35"/>
          </a:xfrm>
        </p:grpSpPr>
        <p:sp>
          <p:nvSpPr>
            <p:cNvPr id="52285" name="Oval 61"/>
            <p:cNvSpPr>
              <a:spLocks noChangeArrowheads="1"/>
            </p:cNvSpPr>
            <p:nvPr/>
          </p:nvSpPr>
          <p:spPr bwMode="auto">
            <a:xfrm>
              <a:off x="2616" y="3260"/>
              <a:ext cx="37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86" name="Oval 62"/>
            <p:cNvSpPr>
              <a:spLocks noChangeArrowheads="1"/>
            </p:cNvSpPr>
            <p:nvPr/>
          </p:nvSpPr>
          <p:spPr bwMode="auto">
            <a:xfrm>
              <a:off x="2616" y="3260"/>
              <a:ext cx="37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290" name="Group 66"/>
          <p:cNvGrpSpPr>
            <a:grpSpLocks/>
          </p:cNvGrpSpPr>
          <p:nvPr/>
        </p:nvGrpSpPr>
        <p:grpSpPr bwMode="auto">
          <a:xfrm>
            <a:off x="4321175" y="4629151"/>
            <a:ext cx="58737" cy="53975"/>
            <a:chOff x="2722" y="2916"/>
            <a:chExt cx="37" cy="34"/>
          </a:xfrm>
        </p:grpSpPr>
        <p:sp>
          <p:nvSpPr>
            <p:cNvPr id="52288" name="Oval 64"/>
            <p:cNvSpPr>
              <a:spLocks noChangeArrowheads="1"/>
            </p:cNvSpPr>
            <p:nvPr/>
          </p:nvSpPr>
          <p:spPr bwMode="auto">
            <a:xfrm>
              <a:off x="2722" y="2916"/>
              <a:ext cx="37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89" name="Oval 65"/>
            <p:cNvSpPr>
              <a:spLocks noChangeArrowheads="1"/>
            </p:cNvSpPr>
            <p:nvPr/>
          </p:nvSpPr>
          <p:spPr bwMode="auto">
            <a:xfrm>
              <a:off x="2722" y="2916"/>
              <a:ext cx="37" cy="34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293" name="Group 69"/>
          <p:cNvGrpSpPr>
            <a:grpSpLocks/>
          </p:cNvGrpSpPr>
          <p:nvPr/>
        </p:nvGrpSpPr>
        <p:grpSpPr bwMode="auto">
          <a:xfrm>
            <a:off x="4211638" y="4495801"/>
            <a:ext cx="57150" cy="53975"/>
            <a:chOff x="2653" y="2832"/>
            <a:chExt cx="36" cy="34"/>
          </a:xfrm>
        </p:grpSpPr>
        <p:sp>
          <p:nvSpPr>
            <p:cNvPr id="52291" name="Oval 67"/>
            <p:cNvSpPr>
              <a:spLocks noChangeArrowheads="1"/>
            </p:cNvSpPr>
            <p:nvPr/>
          </p:nvSpPr>
          <p:spPr bwMode="auto">
            <a:xfrm>
              <a:off x="2653" y="2832"/>
              <a:ext cx="36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92" name="Oval 68"/>
            <p:cNvSpPr>
              <a:spLocks noChangeArrowheads="1"/>
            </p:cNvSpPr>
            <p:nvPr/>
          </p:nvSpPr>
          <p:spPr bwMode="auto">
            <a:xfrm>
              <a:off x="2653" y="2832"/>
              <a:ext cx="36" cy="34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296" name="Group 72"/>
          <p:cNvGrpSpPr>
            <a:grpSpLocks/>
          </p:cNvGrpSpPr>
          <p:nvPr/>
        </p:nvGrpSpPr>
        <p:grpSpPr bwMode="auto">
          <a:xfrm>
            <a:off x="4262438" y="5076826"/>
            <a:ext cx="58737" cy="55563"/>
            <a:chOff x="2685" y="3198"/>
            <a:chExt cx="37" cy="35"/>
          </a:xfrm>
        </p:grpSpPr>
        <p:sp>
          <p:nvSpPr>
            <p:cNvPr id="52294" name="Oval 70"/>
            <p:cNvSpPr>
              <a:spLocks noChangeArrowheads="1"/>
            </p:cNvSpPr>
            <p:nvPr/>
          </p:nvSpPr>
          <p:spPr bwMode="auto">
            <a:xfrm>
              <a:off x="2685" y="3198"/>
              <a:ext cx="37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95" name="Oval 71"/>
            <p:cNvSpPr>
              <a:spLocks noChangeArrowheads="1"/>
            </p:cNvSpPr>
            <p:nvPr/>
          </p:nvSpPr>
          <p:spPr bwMode="auto">
            <a:xfrm>
              <a:off x="2685" y="3198"/>
              <a:ext cx="37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299" name="Group 75"/>
          <p:cNvGrpSpPr>
            <a:grpSpLocks/>
          </p:cNvGrpSpPr>
          <p:nvPr/>
        </p:nvGrpSpPr>
        <p:grpSpPr bwMode="auto">
          <a:xfrm>
            <a:off x="4792663" y="4629151"/>
            <a:ext cx="57150" cy="53975"/>
            <a:chOff x="3019" y="2916"/>
            <a:chExt cx="36" cy="34"/>
          </a:xfrm>
        </p:grpSpPr>
        <p:sp>
          <p:nvSpPr>
            <p:cNvPr id="52297" name="Oval 73"/>
            <p:cNvSpPr>
              <a:spLocks noChangeArrowheads="1"/>
            </p:cNvSpPr>
            <p:nvPr/>
          </p:nvSpPr>
          <p:spPr bwMode="auto">
            <a:xfrm>
              <a:off x="3019" y="2916"/>
              <a:ext cx="36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98" name="Oval 74"/>
            <p:cNvSpPr>
              <a:spLocks noChangeArrowheads="1"/>
            </p:cNvSpPr>
            <p:nvPr/>
          </p:nvSpPr>
          <p:spPr bwMode="auto">
            <a:xfrm>
              <a:off x="3019" y="2916"/>
              <a:ext cx="36" cy="34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302" name="Group 78"/>
          <p:cNvGrpSpPr>
            <a:grpSpLocks/>
          </p:cNvGrpSpPr>
          <p:nvPr/>
        </p:nvGrpSpPr>
        <p:grpSpPr bwMode="auto">
          <a:xfrm>
            <a:off x="4927600" y="4549776"/>
            <a:ext cx="58737" cy="55563"/>
            <a:chOff x="3104" y="2866"/>
            <a:chExt cx="37" cy="35"/>
          </a:xfrm>
        </p:grpSpPr>
        <p:sp>
          <p:nvSpPr>
            <p:cNvPr id="52300" name="Oval 76"/>
            <p:cNvSpPr>
              <a:spLocks noChangeArrowheads="1"/>
            </p:cNvSpPr>
            <p:nvPr/>
          </p:nvSpPr>
          <p:spPr bwMode="auto">
            <a:xfrm>
              <a:off x="3104" y="2866"/>
              <a:ext cx="37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01" name="Oval 77"/>
            <p:cNvSpPr>
              <a:spLocks noChangeArrowheads="1"/>
            </p:cNvSpPr>
            <p:nvPr/>
          </p:nvSpPr>
          <p:spPr bwMode="auto">
            <a:xfrm>
              <a:off x="3104" y="2866"/>
              <a:ext cx="37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305" name="Group 81"/>
          <p:cNvGrpSpPr>
            <a:grpSpLocks/>
          </p:cNvGrpSpPr>
          <p:nvPr/>
        </p:nvGrpSpPr>
        <p:grpSpPr bwMode="auto">
          <a:xfrm>
            <a:off x="2384425" y="4911726"/>
            <a:ext cx="58737" cy="55563"/>
            <a:chOff x="1502" y="3094"/>
            <a:chExt cx="37" cy="35"/>
          </a:xfrm>
        </p:grpSpPr>
        <p:sp>
          <p:nvSpPr>
            <p:cNvPr id="52303" name="Oval 79"/>
            <p:cNvSpPr>
              <a:spLocks noChangeArrowheads="1"/>
            </p:cNvSpPr>
            <p:nvPr/>
          </p:nvSpPr>
          <p:spPr bwMode="auto">
            <a:xfrm>
              <a:off x="1502" y="3094"/>
              <a:ext cx="37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04" name="Oval 80"/>
            <p:cNvSpPr>
              <a:spLocks noChangeArrowheads="1"/>
            </p:cNvSpPr>
            <p:nvPr/>
          </p:nvSpPr>
          <p:spPr bwMode="auto">
            <a:xfrm>
              <a:off x="1502" y="3094"/>
              <a:ext cx="37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308" name="Group 84"/>
          <p:cNvGrpSpPr>
            <a:grpSpLocks/>
          </p:cNvGrpSpPr>
          <p:nvPr/>
        </p:nvGrpSpPr>
        <p:grpSpPr bwMode="auto">
          <a:xfrm>
            <a:off x="2678113" y="4895851"/>
            <a:ext cx="58737" cy="55563"/>
            <a:chOff x="1687" y="3084"/>
            <a:chExt cx="37" cy="35"/>
          </a:xfrm>
        </p:grpSpPr>
        <p:sp>
          <p:nvSpPr>
            <p:cNvPr id="52306" name="Oval 82"/>
            <p:cNvSpPr>
              <a:spLocks noChangeArrowheads="1"/>
            </p:cNvSpPr>
            <p:nvPr/>
          </p:nvSpPr>
          <p:spPr bwMode="auto">
            <a:xfrm>
              <a:off x="1687" y="3084"/>
              <a:ext cx="37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07" name="Oval 83"/>
            <p:cNvSpPr>
              <a:spLocks noChangeArrowheads="1"/>
            </p:cNvSpPr>
            <p:nvPr/>
          </p:nvSpPr>
          <p:spPr bwMode="auto">
            <a:xfrm>
              <a:off x="1687" y="3084"/>
              <a:ext cx="37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311" name="Group 87"/>
          <p:cNvGrpSpPr>
            <a:grpSpLocks/>
          </p:cNvGrpSpPr>
          <p:nvPr/>
        </p:nvGrpSpPr>
        <p:grpSpPr bwMode="auto">
          <a:xfrm>
            <a:off x="2832100" y="4845051"/>
            <a:ext cx="58737" cy="53975"/>
            <a:chOff x="1784" y="3052"/>
            <a:chExt cx="37" cy="34"/>
          </a:xfrm>
        </p:grpSpPr>
        <p:sp>
          <p:nvSpPr>
            <p:cNvPr id="52309" name="Oval 85"/>
            <p:cNvSpPr>
              <a:spLocks noChangeArrowheads="1"/>
            </p:cNvSpPr>
            <p:nvPr/>
          </p:nvSpPr>
          <p:spPr bwMode="auto">
            <a:xfrm>
              <a:off x="1784" y="3052"/>
              <a:ext cx="37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10" name="Oval 86"/>
            <p:cNvSpPr>
              <a:spLocks noChangeArrowheads="1"/>
            </p:cNvSpPr>
            <p:nvPr/>
          </p:nvSpPr>
          <p:spPr bwMode="auto">
            <a:xfrm>
              <a:off x="1784" y="3052"/>
              <a:ext cx="37" cy="34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314" name="Group 90"/>
          <p:cNvGrpSpPr>
            <a:grpSpLocks/>
          </p:cNvGrpSpPr>
          <p:nvPr/>
        </p:nvGrpSpPr>
        <p:grpSpPr bwMode="auto">
          <a:xfrm>
            <a:off x="3011488" y="4719638"/>
            <a:ext cx="58737" cy="53975"/>
            <a:chOff x="1897" y="2973"/>
            <a:chExt cx="37" cy="34"/>
          </a:xfrm>
        </p:grpSpPr>
        <p:sp>
          <p:nvSpPr>
            <p:cNvPr id="52312" name="Oval 88"/>
            <p:cNvSpPr>
              <a:spLocks noChangeArrowheads="1"/>
            </p:cNvSpPr>
            <p:nvPr/>
          </p:nvSpPr>
          <p:spPr bwMode="auto">
            <a:xfrm>
              <a:off x="1897" y="2973"/>
              <a:ext cx="37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13" name="Oval 89"/>
            <p:cNvSpPr>
              <a:spLocks noChangeArrowheads="1"/>
            </p:cNvSpPr>
            <p:nvPr/>
          </p:nvSpPr>
          <p:spPr bwMode="auto">
            <a:xfrm>
              <a:off x="1897" y="2973"/>
              <a:ext cx="37" cy="34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317" name="Group 93"/>
          <p:cNvGrpSpPr>
            <a:grpSpLocks/>
          </p:cNvGrpSpPr>
          <p:nvPr/>
        </p:nvGrpSpPr>
        <p:grpSpPr bwMode="auto">
          <a:xfrm>
            <a:off x="2182813" y="4951413"/>
            <a:ext cx="58737" cy="55563"/>
            <a:chOff x="1375" y="3119"/>
            <a:chExt cx="37" cy="35"/>
          </a:xfrm>
        </p:grpSpPr>
        <p:sp>
          <p:nvSpPr>
            <p:cNvPr id="52315" name="Oval 91"/>
            <p:cNvSpPr>
              <a:spLocks noChangeArrowheads="1"/>
            </p:cNvSpPr>
            <p:nvPr/>
          </p:nvSpPr>
          <p:spPr bwMode="auto">
            <a:xfrm>
              <a:off x="1375" y="3119"/>
              <a:ext cx="37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16" name="Oval 92"/>
            <p:cNvSpPr>
              <a:spLocks noChangeArrowheads="1"/>
            </p:cNvSpPr>
            <p:nvPr/>
          </p:nvSpPr>
          <p:spPr bwMode="auto">
            <a:xfrm>
              <a:off x="1375" y="3119"/>
              <a:ext cx="37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320" name="Group 96"/>
          <p:cNvGrpSpPr>
            <a:grpSpLocks/>
          </p:cNvGrpSpPr>
          <p:nvPr/>
        </p:nvGrpSpPr>
        <p:grpSpPr bwMode="auto">
          <a:xfrm>
            <a:off x="2030413" y="4951413"/>
            <a:ext cx="57150" cy="55563"/>
            <a:chOff x="1279" y="3119"/>
            <a:chExt cx="36" cy="35"/>
          </a:xfrm>
        </p:grpSpPr>
        <p:sp>
          <p:nvSpPr>
            <p:cNvPr id="52318" name="Oval 94"/>
            <p:cNvSpPr>
              <a:spLocks noChangeArrowheads="1"/>
            </p:cNvSpPr>
            <p:nvPr/>
          </p:nvSpPr>
          <p:spPr bwMode="auto">
            <a:xfrm>
              <a:off x="1279" y="3119"/>
              <a:ext cx="36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19" name="Oval 95"/>
            <p:cNvSpPr>
              <a:spLocks noChangeArrowheads="1"/>
            </p:cNvSpPr>
            <p:nvPr/>
          </p:nvSpPr>
          <p:spPr bwMode="auto">
            <a:xfrm>
              <a:off x="1279" y="3119"/>
              <a:ext cx="36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323" name="Group 99"/>
          <p:cNvGrpSpPr>
            <a:grpSpLocks/>
          </p:cNvGrpSpPr>
          <p:nvPr/>
        </p:nvGrpSpPr>
        <p:grpSpPr bwMode="auto">
          <a:xfrm>
            <a:off x="4379913" y="2919413"/>
            <a:ext cx="58737" cy="55563"/>
            <a:chOff x="2759" y="1839"/>
            <a:chExt cx="37" cy="35"/>
          </a:xfrm>
        </p:grpSpPr>
        <p:sp>
          <p:nvSpPr>
            <p:cNvPr id="52321" name="Oval 97"/>
            <p:cNvSpPr>
              <a:spLocks noChangeArrowheads="1"/>
            </p:cNvSpPr>
            <p:nvPr/>
          </p:nvSpPr>
          <p:spPr bwMode="auto">
            <a:xfrm>
              <a:off x="2759" y="1839"/>
              <a:ext cx="37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22" name="Oval 98"/>
            <p:cNvSpPr>
              <a:spLocks noChangeArrowheads="1"/>
            </p:cNvSpPr>
            <p:nvPr/>
          </p:nvSpPr>
          <p:spPr bwMode="auto">
            <a:xfrm>
              <a:off x="2759" y="1839"/>
              <a:ext cx="37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326" name="Group 102"/>
          <p:cNvGrpSpPr>
            <a:grpSpLocks/>
          </p:cNvGrpSpPr>
          <p:nvPr/>
        </p:nvGrpSpPr>
        <p:grpSpPr bwMode="auto">
          <a:xfrm>
            <a:off x="4733925" y="2863851"/>
            <a:ext cx="58737" cy="55563"/>
            <a:chOff x="2982" y="1804"/>
            <a:chExt cx="37" cy="35"/>
          </a:xfrm>
        </p:grpSpPr>
        <p:sp>
          <p:nvSpPr>
            <p:cNvPr id="52324" name="Oval 100"/>
            <p:cNvSpPr>
              <a:spLocks noChangeArrowheads="1"/>
            </p:cNvSpPr>
            <p:nvPr/>
          </p:nvSpPr>
          <p:spPr bwMode="auto">
            <a:xfrm>
              <a:off x="2982" y="1804"/>
              <a:ext cx="37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25" name="Oval 101"/>
            <p:cNvSpPr>
              <a:spLocks noChangeArrowheads="1"/>
            </p:cNvSpPr>
            <p:nvPr/>
          </p:nvSpPr>
          <p:spPr bwMode="auto">
            <a:xfrm>
              <a:off x="2982" y="1804"/>
              <a:ext cx="37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329" name="Group 105"/>
          <p:cNvGrpSpPr>
            <a:grpSpLocks/>
          </p:cNvGrpSpPr>
          <p:nvPr/>
        </p:nvGrpSpPr>
        <p:grpSpPr bwMode="auto">
          <a:xfrm>
            <a:off x="4872038" y="3382963"/>
            <a:ext cx="58737" cy="53975"/>
            <a:chOff x="3069" y="2131"/>
            <a:chExt cx="37" cy="34"/>
          </a:xfrm>
        </p:grpSpPr>
        <p:sp>
          <p:nvSpPr>
            <p:cNvPr id="52327" name="Oval 103"/>
            <p:cNvSpPr>
              <a:spLocks noChangeArrowheads="1"/>
            </p:cNvSpPr>
            <p:nvPr/>
          </p:nvSpPr>
          <p:spPr bwMode="auto">
            <a:xfrm>
              <a:off x="3069" y="2131"/>
              <a:ext cx="37" cy="3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28" name="Oval 104"/>
            <p:cNvSpPr>
              <a:spLocks noChangeArrowheads="1"/>
            </p:cNvSpPr>
            <p:nvPr/>
          </p:nvSpPr>
          <p:spPr bwMode="auto">
            <a:xfrm>
              <a:off x="3069" y="2131"/>
              <a:ext cx="37" cy="34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332" name="Group 108"/>
          <p:cNvGrpSpPr>
            <a:grpSpLocks/>
          </p:cNvGrpSpPr>
          <p:nvPr/>
        </p:nvGrpSpPr>
        <p:grpSpPr bwMode="auto">
          <a:xfrm>
            <a:off x="4379913" y="3327401"/>
            <a:ext cx="58737" cy="55563"/>
            <a:chOff x="2759" y="2096"/>
            <a:chExt cx="37" cy="35"/>
          </a:xfrm>
        </p:grpSpPr>
        <p:sp>
          <p:nvSpPr>
            <p:cNvPr id="52330" name="Oval 106"/>
            <p:cNvSpPr>
              <a:spLocks noChangeArrowheads="1"/>
            </p:cNvSpPr>
            <p:nvPr/>
          </p:nvSpPr>
          <p:spPr bwMode="auto">
            <a:xfrm>
              <a:off x="2759" y="2096"/>
              <a:ext cx="37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31" name="Oval 107"/>
            <p:cNvSpPr>
              <a:spLocks noChangeArrowheads="1"/>
            </p:cNvSpPr>
            <p:nvPr/>
          </p:nvSpPr>
          <p:spPr bwMode="auto">
            <a:xfrm>
              <a:off x="2759" y="2096"/>
              <a:ext cx="37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335" name="Group 111"/>
          <p:cNvGrpSpPr>
            <a:grpSpLocks/>
          </p:cNvGrpSpPr>
          <p:nvPr/>
        </p:nvGrpSpPr>
        <p:grpSpPr bwMode="auto">
          <a:xfrm>
            <a:off x="2822575" y="3106738"/>
            <a:ext cx="58737" cy="55563"/>
            <a:chOff x="1778" y="1957"/>
            <a:chExt cx="37" cy="35"/>
          </a:xfrm>
        </p:grpSpPr>
        <p:sp>
          <p:nvSpPr>
            <p:cNvPr id="52333" name="Oval 109"/>
            <p:cNvSpPr>
              <a:spLocks noChangeArrowheads="1"/>
            </p:cNvSpPr>
            <p:nvPr/>
          </p:nvSpPr>
          <p:spPr bwMode="auto">
            <a:xfrm>
              <a:off x="1778" y="1957"/>
              <a:ext cx="37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34" name="Oval 110"/>
            <p:cNvSpPr>
              <a:spLocks noChangeArrowheads="1"/>
            </p:cNvSpPr>
            <p:nvPr/>
          </p:nvSpPr>
          <p:spPr bwMode="auto">
            <a:xfrm>
              <a:off x="1778" y="1957"/>
              <a:ext cx="37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338" name="Group 114"/>
          <p:cNvGrpSpPr>
            <a:grpSpLocks/>
          </p:cNvGrpSpPr>
          <p:nvPr/>
        </p:nvGrpSpPr>
        <p:grpSpPr bwMode="auto">
          <a:xfrm>
            <a:off x="2241550" y="3095626"/>
            <a:ext cx="58737" cy="55563"/>
            <a:chOff x="1412" y="1950"/>
            <a:chExt cx="37" cy="35"/>
          </a:xfrm>
        </p:grpSpPr>
        <p:sp>
          <p:nvSpPr>
            <p:cNvPr id="52336" name="Oval 112"/>
            <p:cNvSpPr>
              <a:spLocks noChangeArrowheads="1"/>
            </p:cNvSpPr>
            <p:nvPr/>
          </p:nvSpPr>
          <p:spPr bwMode="auto">
            <a:xfrm>
              <a:off x="1412" y="1950"/>
              <a:ext cx="37" cy="3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37" name="Oval 113"/>
            <p:cNvSpPr>
              <a:spLocks noChangeArrowheads="1"/>
            </p:cNvSpPr>
            <p:nvPr/>
          </p:nvSpPr>
          <p:spPr bwMode="auto">
            <a:xfrm>
              <a:off x="1412" y="1950"/>
              <a:ext cx="37" cy="35"/>
            </a:xfrm>
            <a:prstGeom prst="ellips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2339" name="Rectangle 115"/>
          <p:cNvSpPr>
            <a:spLocks noChangeArrowheads="1"/>
          </p:cNvSpPr>
          <p:nvPr/>
        </p:nvSpPr>
        <p:spPr bwMode="auto">
          <a:xfrm>
            <a:off x="4881563" y="3997326"/>
            <a:ext cx="3460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340" name="Rectangle 116"/>
          <p:cNvSpPr>
            <a:spLocks noChangeArrowheads="1"/>
          </p:cNvSpPr>
          <p:nvPr/>
        </p:nvSpPr>
        <p:spPr bwMode="auto">
          <a:xfrm>
            <a:off x="5110163" y="3997326"/>
            <a:ext cx="16668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341" name="Rectangle 117"/>
          <p:cNvSpPr>
            <a:spLocks noChangeArrowheads="1"/>
          </p:cNvSpPr>
          <p:nvPr/>
        </p:nvSpPr>
        <p:spPr bwMode="auto">
          <a:xfrm>
            <a:off x="5000625" y="2527301"/>
            <a:ext cx="2317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342" name="Rectangle 118"/>
          <p:cNvSpPr>
            <a:spLocks noChangeArrowheads="1"/>
          </p:cNvSpPr>
          <p:nvPr/>
        </p:nvSpPr>
        <p:spPr bwMode="auto">
          <a:xfrm>
            <a:off x="5114925" y="2527301"/>
            <a:ext cx="2317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343" name="Rectangle 119"/>
          <p:cNvSpPr>
            <a:spLocks noChangeArrowheads="1"/>
          </p:cNvSpPr>
          <p:nvPr/>
        </p:nvSpPr>
        <p:spPr bwMode="auto">
          <a:xfrm>
            <a:off x="5229225" y="2527301"/>
            <a:ext cx="16668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344" name="Rectangle 120"/>
          <p:cNvSpPr>
            <a:spLocks noChangeArrowheads="1"/>
          </p:cNvSpPr>
          <p:nvPr/>
        </p:nvSpPr>
        <p:spPr bwMode="auto">
          <a:xfrm>
            <a:off x="3160713" y="2582863"/>
            <a:ext cx="2317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345" name="Rectangle 121"/>
          <p:cNvSpPr>
            <a:spLocks noChangeArrowheads="1"/>
          </p:cNvSpPr>
          <p:nvPr/>
        </p:nvSpPr>
        <p:spPr bwMode="auto">
          <a:xfrm>
            <a:off x="3273425" y="2582863"/>
            <a:ext cx="16668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346" name="Freeform 122"/>
          <p:cNvSpPr>
            <a:spLocks noEditPoints="1"/>
          </p:cNvSpPr>
          <p:nvPr/>
        </p:nvSpPr>
        <p:spPr bwMode="auto">
          <a:xfrm>
            <a:off x="5275263" y="2405063"/>
            <a:ext cx="1433512" cy="2682875"/>
          </a:xfrm>
          <a:custGeom>
            <a:avLst/>
            <a:gdLst/>
            <a:ahLst/>
            <a:cxnLst>
              <a:cxn ang="0">
                <a:pos x="710" y="207"/>
              </a:cxn>
              <a:cxn ang="0">
                <a:pos x="1387" y="361"/>
              </a:cxn>
              <a:cxn ang="0">
                <a:pos x="2023" y="609"/>
              </a:cxn>
              <a:cxn ang="0">
                <a:pos x="2608" y="942"/>
              </a:cxn>
              <a:cxn ang="0">
                <a:pos x="3137" y="1353"/>
              </a:cxn>
              <a:cxn ang="0">
                <a:pos x="3600" y="1833"/>
              </a:cxn>
              <a:cxn ang="0">
                <a:pos x="3990" y="2376"/>
              </a:cxn>
              <a:cxn ang="0">
                <a:pos x="4299" y="2973"/>
              </a:cxn>
              <a:cxn ang="0">
                <a:pos x="4519" y="3616"/>
              </a:cxn>
              <a:cxn ang="0">
                <a:pos x="4641" y="4298"/>
              </a:cxn>
              <a:cxn ang="0">
                <a:pos x="4665" y="4770"/>
              </a:cxn>
              <a:cxn ang="0">
                <a:pos x="4629" y="5365"/>
              </a:cxn>
              <a:cxn ang="0">
                <a:pos x="4517" y="5937"/>
              </a:cxn>
              <a:cxn ang="0">
                <a:pos x="4335" y="6483"/>
              </a:cxn>
              <a:cxn ang="0">
                <a:pos x="4088" y="7000"/>
              </a:cxn>
              <a:cxn ang="0">
                <a:pos x="3781" y="7480"/>
              </a:cxn>
              <a:cxn ang="0">
                <a:pos x="3417" y="7919"/>
              </a:cxn>
              <a:cxn ang="0">
                <a:pos x="3000" y="8311"/>
              </a:cxn>
              <a:cxn ang="0">
                <a:pos x="2535" y="8651"/>
              </a:cxn>
              <a:cxn ang="0">
                <a:pos x="2026" y="8934"/>
              </a:cxn>
              <a:cxn ang="0">
                <a:pos x="1477" y="9154"/>
              </a:cxn>
              <a:cxn ang="0">
                <a:pos x="1051" y="9239"/>
              </a:cxn>
              <a:cxn ang="0">
                <a:pos x="1455" y="9091"/>
              </a:cxn>
              <a:cxn ang="0">
                <a:pos x="1996" y="8874"/>
              </a:cxn>
              <a:cxn ang="0">
                <a:pos x="2497" y="8596"/>
              </a:cxn>
              <a:cxn ang="0">
                <a:pos x="2956" y="8260"/>
              </a:cxn>
              <a:cxn ang="0">
                <a:pos x="3367" y="7874"/>
              </a:cxn>
              <a:cxn ang="0">
                <a:pos x="3726" y="7442"/>
              </a:cxn>
              <a:cxn ang="0">
                <a:pos x="4030" y="6968"/>
              </a:cxn>
              <a:cxn ang="0">
                <a:pos x="4273" y="6460"/>
              </a:cxn>
              <a:cxn ang="0">
                <a:pos x="4452" y="5921"/>
              </a:cxn>
              <a:cxn ang="0">
                <a:pos x="4562" y="5357"/>
              </a:cxn>
              <a:cxn ang="0">
                <a:pos x="4598" y="4771"/>
              </a:cxn>
              <a:cxn ang="0">
                <a:pos x="4575" y="4306"/>
              </a:cxn>
              <a:cxn ang="0">
                <a:pos x="4454" y="3635"/>
              </a:cxn>
              <a:cxn ang="0">
                <a:pos x="4238" y="3001"/>
              </a:cxn>
              <a:cxn ang="0">
                <a:pos x="3934" y="2413"/>
              </a:cxn>
              <a:cxn ang="0">
                <a:pos x="3550" y="1877"/>
              </a:cxn>
              <a:cxn ang="0">
                <a:pos x="3094" y="1404"/>
              </a:cxn>
              <a:cxn ang="0">
                <a:pos x="2573" y="999"/>
              </a:cxn>
              <a:cxn ang="0">
                <a:pos x="1995" y="670"/>
              </a:cxn>
              <a:cxn ang="0">
                <a:pos x="1369" y="426"/>
              </a:cxn>
              <a:cxn ang="0">
                <a:pos x="701" y="274"/>
              </a:cxn>
              <a:cxn ang="0">
                <a:pos x="233" y="193"/>
              </a:cxn>
              <a:cxn ang="0">
                <a:pos x="394" y="400"/>
              </a:cxn>
              <a:cxn ang="0">
                <a:pos x="267" y="196"/>
              </a:cxn>
            </a:cxnLst>
            <a:rect l="0" t="0" r="r" b="b"/>
            <a:pathLst>
              <a:path w="4665" h="9268">
                <a:moveTo>
                  <a:pt x="269" y="162"/>
                </a:moveTo>
                <a:lnTo>
                  <a:pt x="476" y="178"/>
                </a:lnTo>
                <a:lnTo>
                  <a:pt x="710" y="207"/>
                </a:lnTo>
                <a:lnTo>
                  <a:pt x="940" y="248"/>
                </a:lnTo>
                <a:lnTo>
                  <a:pt x="1165" y="299"/>
                </a:lnTo>
                <a:lnTo>
                  <a:pt x="1387" y="361"/>
                </a:lnTo>
                <a:lnTo>
                  <a:pt x="1604" y="434"/>
                </a:lnTo>
                <a:lnTo>
                  <a:pt x="1816" y="517"/>
                </a:lnTo>
                <a:lnTo>
                  <a:pt x="2023" y="609"/>
                </a:lnTo>
                <a:lnTo>
                  <a:pt x="2224" y="711"/>
                </a:lnTo>
                <a:lnTo>
                  <a:pt x="2419" y="823"/>
                </a:lnTo>
                <a:lnTo>
                  <a:pt x="2608" y="942"/>
                </a:lnTo>
                <a:lnTo>
                  <a:pt x="2791" y="1071"/>
                </a:lnTo>
                <a:lnTo>
                  <a:pt x="2967" y="1208"/>
                </a:lnTo>
                <a:lnTo>
                  <a:pt x="3137" y="1353"/>
                </a:lnTo>
                <a:lnTo>
                  <a:pt x="3299" y="1506"/>
                </a:lnTo>
                <a:lnTo>
                  <a:pt x="3453" y="1666"/>
                </a:lnTo>
                <a:lnTo>
                  <a:pt x="3600" y="1833"/>
                </a:lnTo>
                <a:lnTo>
                  <a:pt x="3739" y="2008"/>
                </a:lnTo>
                <a:lnTo>
                  <a:pt x="3869" y="2189"/>
                </a:lnTo>
                <a:lnTo>
                  <a:pt x="3990" y="2376"/>
                </a:lnTo>
                <a:lnTo>
                  <a:pt x="4102" y="2570"/>
                </a:lnTo>
                <a:lnTo>
                  <a:pt x="4206" y="2769"/>
                </a:lnTo>
                <a:lnTo>
                  <a:pt x="4299" y="2973"/>
                </a:lnTo>
                <a:lnTo>
                  <a:pt x="4382" y="3183"/>
                </a:lnTo>
                <a:lnTo>
                  <a:pt x="4456" y="3397"/>
                </a:lnTo>
                <a:lnTo>
                  <a:pt x="4519" y="3616"/>
                </a:lnTo>
                <a:lnTo>
                  <a:pt x="4570" y="3839"/>
                </a:lnTo>
                <a:lnTo>
                  <a:pt x="4611" y="4067"/>
                </a:lnTo>
                <a:lnTo>
                  <a:pt x="4641" y="4298"/>
                </a:lnTo>
                <a:lnTo>
                  <a:pt x="4659" y="4532"/>
                </a:lnTo>
                <a:lnTo>
                  <a:pt x="4663" y="4651"/>
                </a:lnTo>
                <a:lnTo>
                  <a:pt x="4665" y="4770"/>
                </a:lnTo>
                <a:lnTo>
                  <a:pt x="4662" y="4971"/>
                </a:lnTo>
                <a:lnTo>
                  <a:pt x="4650" y="5169"/>
                </a:lnTo>
                <a:lnTo>
                  <a:pt x="4629" y="5365"/>
                </a:lnTo>
                <a:lnTo>
                  <a:pt x="4599" y="5557"/>
                </a:lnTo>
                <a:lnTo>
                  <a:pt x="4562" y="5748"/>
                </a:lnTo>
                <a:lnTo>
                  <a:pt x="4517" y="5937"/>
                </a:lnTo>
                <a:lnTo>
                  <a:pt x="4463" y="6122"/>
                </a:lnTo>
                <a:lnTo>
                  <a:pt x="4403" y="6304"/>
                </a:lnTo>
                <a:lnTo>
                  <a:pt x="4335" y="6483"/>
                </a:lnTo>
                <a:lnTo>
                  <a:pt x="4260" y="6659"/>
                </a:lnTo>
                <a:lnTo>
                  <a:pt x="4178" y="6831"/>
                </a:lnTo>
                <a:lnTo>
                  <a:pt x="4088" y="7000"/>
                </a:lnTo>
                <a:lnTo>
                  <a:pt x="3993" y="7164"/>
                </a:lnTo>
                <a:lnTo>
                  <a:pt x="3890" y="7324"/>
                </a:lnTo>
                <a:lnTo>
                  <a:pt x="3781" y="7480"/>
                </a:lnTo>
                <a:lnTo>
                  <a:pt x="3665" y="7631"/>
                </a:lnTo>
                <a:lnTo>
                  <a:pt x="3544" y="7777"/>
                </a:lnTo>
                <a:lnTo>
                  <a:pt x="3417" y="7919"/>
                </a:lnTo>
                <a:lnTo>
                  <a:pt x="3283" y="8055"/>
                </a:lnTo>
                <a:lnTo>
                  <a:pt x="3144" y="8186"/>
                </a:lnTo>
                <a:lnTo>
                  <a:pt x="3000" y="8311"/>
                </a:lnTo>
                <a:lnTo>
                  <a:pt x="2850" y="8430"/>
                </a:lnTo>
                <a:lnTo>
                  <a:pt x="2695" y="8544"/>
                </a:lnTo>
                <a:lnTo>
                  <a:pt x="2535" y="8651"/>
                </a:lnTo>
                <a:lnTo>
                  <a:pt x="2370" y="8752"/>
                </a:lnTo>
                <a:lnTo>
                  <a:pt x="2200" y="8846"/>
                </a:lnTo>
                <a:lnTo>
                  <a:pt x="2026" y="8934"/>
                </a:lnTo>
                <a:lnTo>
                  <a:pt x="1847" y="9014"/>
                </a:lnTo>
                <a:lnTo>
                  <a:pt x="1664" y="9088"/>
                </a:lnTo>
                <a:lnTo>
                  <a:pt x="1477" y="9154"/>
                </a:lnTo>
                <a:lnTo>
                  <a:pt x="1286" y="9212"/>
                </a:lnTo>
                <a:lnTo>
                  <a:pt x="1091" y="9263"/>
                </a:lnTo>
                <a:cubicBezTo>
                  <a:pt x="1074" y="9268"/>
                  <a:pt x="1055" y="9257"/>
                  <a:pt x="1051" y="9239"/>
                </a:cubicBezTo>
                <a:cubicBezTo>
                  <a:pt x="1046" y="9222"/>
                  <a:pt x="1057" y="9203"/>
                  <a:pt x="1075" y="9199"/>
                </a:cubicBezTo>
                <a:lnTo>
                  <a:pt x="1267" y="9149"/>
                </a:lnTo>
                <a:lnTo>
                  <a:pt x="1455" y="9091"/>
                </a:lnTo>
                <a:lnTo>
                  <a:pt x="1639" y="9026"/>
                </a:lnTo>
                <a:lnTo>
                  <a:pt x="1820" y="8954"/>
                </a:lnTo>
                <a:lnTo>
                  <a:pt x="1996" y="8874"/>
                </a:lnTo>
                <a:lnTo>
                  <a:pt x="2168" y="8788"/>
                </a:lnTo>
                <a:lnTo>
                  <a:pt x="2335" y="8695"/>
                </a:lnTo>
                <a:lnTo>
                  <a:pt x="2497" y="8596"/>
                </a:lnTo>
                <a:lnTo>
                  <a:pt x="2655" y="8490"/>
                </a:lnTo>
                <a:lnTo>
                  <a:pt x="2808" y="8378"/>
                </a:lnTo>
                <a:lnTo>
                  <a:pt x="2956" y="8260"/>
                </a:lnTo>
                <a:lnTo>
                  <a:pt x="3099" y="8137"/>
                </a:lnTo>
                <a:lnTo>
                  <a:pt x="3236" y="8008"/>
                </a:lnTo>
                <a:lnTo>
                  <a:pt x="3367" y="7874"/>
                </a:lnTo>
                <a:lnTo>
                  <a:pt x="3493" y="7735"/>
                </a:lnTo>
                <a:lnTo>
                  <a:pt x="3612" y="7591"/>
                </a:lnTo>
                <a:lnTo>
                  <a:pt x="3726" y="7442"/>
                </a:lnTo>
                <a:lnTo>
                  <a:pt x="3834" y="7288"/>
                </a:lnTo>
                <a:lnTo>
                  <a:pt x="3935" y="7130"/>
                </a:lnTo>
                <a:lnTo>
                  <a:pt x="4030" y="6968"/>
                </a:lnTo>
                <a:lnTo>
                  <a:pt x="4118" y="6803"/>
                </a:lnTo>
                <a:lnTo>
                  <a:pt x="4199" y="6633"/>
                </a:lnTo>
                <a:lnTo>
                  <a:pt x="4273" y="6460"/>
                </a:lnTo>
                <a:lnTo>
                  <a:pt x="4340" y="6283"/>
                </a:lnTo>
                <a:lnTo>
                  <a:pt x="4399" y="6104"/>
                </a:lnTo>
                <a:lnTo>
                  <a:pt x="4452" y="5921"/>
                </a:lnTo>
                <a:lnTo>
                  <a:pt x="4496" y="5735"/>
                </a:lnTo>
                <a:lnTo>
                  <a:pt x="4534" y="5547"/>
                </a:lnTo>
                <a:lnTo>
                  <a:pt x="4562" y="5357"/>
                </a:lnTo>
                <a:lnTo>
                  <a:pt x="4583" y="5165"/>
                </a:lnTo>
                <a:lnTo>
                  <a:pt x="4596" y="4971"/>
                </a:lnTo>
                <a:lnTo>
                  <a:pt x="4598" y="4771"/>
                </a:lnTo>
                <a:lnTo>
                  <a:pt x="4597" y="4654"/>
                </a:lnTo>
                <a:lnTo>
                  <a:pt x="4592" y="4537"/>
                </a:lnTo>
                <a:lnTo>
                  <a:pt x="4575" y="4306"/>
                </a:lnTo>
                <a:lnTo>
                  <a:pt x="4546" y="4079"/>
                </a:lnTo>
                <a:lnTo>
                  <a:pt x="4506" y="3855"/>
                </a:lnTo>
                <a:lnTo>
                  <a:pt x="4454" y="3635"/>
                </a:lnTo>
                <a:lnTo>
                  <a:pt x="4392" y="3419"/>
                </a:lnTo>
                <a:lnTo>
                  <a:pt x="4321" y="3207"/>
                </a:lnTo>
                <a:lnTo>
                  <a:pt x="4238" y="3001"/>
                </a:lnTo>
                <a:lnTo>
                  <a:pt x="4146" y="2799"/>
                </a:lnTo>
                <a:lnTo>
                  <a:pt x="4045" y="2603"/>
                </a:lnTo>
                <a:lnTo>
                  <a:pt x="3934" y="2413"/>
                </a:lnTo>
                <a:lnTo>
                  <a:pt x="3814" y="2228"/>
                </a:lnTo>
                <a:lnTo>
                  <a:pt x="3686" y="2050"/>
                </a:lnTo>
                <a:lnTo>
                  <a:pt x="3550" y="1877"/>
                </a:lnTo>
                <a:lnTo>
                  <a:pt x="3405" y="1713"/>
                </a:lnTo>
                <a:lnTo>
                  <a:pt x="3253" y="1554"/>
                </a:lnTo>
                <a:lnTo>
                  <a:pt x="3094" y="1404"/>
                </a:lnTo>
                <a:lnTo>
                  <a:pt x="2927" y="1261"/>
                </a:lnTo>
                <a:lnTo>
                  <a:pt x="2753" y="1126"/>
                </a:lnTo>
                <a:lnTo>
                  <a:pt x="2573" y="999"/>
                </a:lnTo>
                <a:lnTo>
                  <a:pt x="2386" y="880"/>
                </a:lnTo>
                <a:lnTo>
                  <a:pt x="2193" y="771"/>
                </a:lnTo>
                <a:lnTo>
                  <a:pt x="1995" y="670"/>
                </a:lnTo>
                <a:lnTo>
                  <a:pt x="1791" y="579"/>
                </a:lnTo>
                <a:lnTo>
                  <a:pt x="1582" y="497"/>
                </a:lnTo>
                <a:lnTo>
                  <a:pt x="1369" y="426"/>
                </a:lnTo>
                <a:lnTo>
                  <a:pt x="1150" y="364"/>
                </a:lnTo>
                <a:lnTo>
                  <a:pt x="928" y="313"/>
                </a:lnTo>
                <a:lnTo>
                  <a:pt x="701" y="274"/>
                </a:lnTo>
                <a:lnTo>
                  <a:pt x="471" y="244"/>
                </a:lnTo>
                <a:lnTo>
                  <a:pt x="264" y="229"/>
                </a:lnTo>
                <a:cubicBezTo>
                  <a:pt x="246" y="227"/>
                  <a:pt x="232" y="211"/>
                  <a:pt x="233" y="193"/>
                </a:cubicBezTo>
                <a:cubicBezTo>
                  <a:pt x="235" y="175"/>
                  <a:pt x="251" y="161"/>
                  <a:pt x="269" y="162"/>
                </a:cubicBezTo>
                <a:close/>
                <a:moveTo>
                  <a:pt x="267" y="196"/>
                </a:moveTo>
                <a:lnTo>
                  <a:pt x="394" y="400"/>
                </a:lnTo>
                <a:lnTo>
                  <a:pt x="0" y="187"/>
                </a:lnTo>
                <a:lnTo>
                  <a:pt x="406" y="0"/>
                </a:lnTo>
                <a:lnTo>
                  <a:pt x="267" y="196"/>
                </a:lnTo>
                <a:close/>
              </a:path>
            </a:pathLst>
          </a:custGeom>
          <a:solidFill>
            <a:srgbClr val="000000"/>
          </a:solidFill>
          <a:ln w="2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347" name="Rectangle 123"/>
          <p:cNvSpPr>
            <a:spLocks noChangeArrowheads="1"/>
          </p:cNvSpPr>
          <p:nvPr/>
        </p:nvSpPr>
        <p:spPr bwMode="auto">
          <a:xfrm>
            <a:off x="6848475" y="3043238"/>
            <a:ext cx="228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+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348" name="Rectangle 124"/>
          <p:cNvSpPr>
            <a:spLocks noChangeArrowheads="1"/>
          </p:cNvSpPr>
          <p:nvPr/>
        </p:nvSpPr>
        <p:spPr bwMode="auto">
          <a:xfrm>
            <a:off x="6962775" y="3043238"/>
            <a:ext cx="2317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349" name="Rectangle 125"/>
          <p:cNvSpPr>
            <a:spLocks noChangeArrowheads="1"/>
          </p:cNvSpPr>
          <p:nvPr/>
        </p:nvSpPr>
        <p:spPr bwMode="auto">
          <a:xfrm>
            <a:off x="7075488" y="3043238"/>
            <a:ext cx="16668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350" name="Freeform 126"/>
          <p:cNvSpPr>
            <a:spLocks noEditPoints="1"/>
          </p:cNvSpPr>
          <p:nvPr/>
        </p:nvSpPr>
        <p:spPr bwMode="auto">
          <a:xfrm>
            <a:off x="2616200" y="1787526"/>
            <a:ext cx="2014537" cy="603250"/>
          </a:xfrm>
          <a:custGeom>
            <a:avLst/>
            <a:gdLst/>
            <a:ahLst/>
            <a:cxnLst>
              <a:cxn ang="0">
                <a:pos x="332" y="3744"/>
              </a:cxn>
              <a:cxn ang="0">
                <a:pos x="1091" y="2989"/>
              </a:cxn>
              <a:cxn ang="0">
                <a:pos x="1853" y="2269"/>
              </a:cxn>
              <a:cxn ang="0">
                <a:pos x="2622" y="1608"/>
              </a:cxn>
              <a:cxn ang="0">
                <a:pos x="3203" y="1165"/>
              </a:cxn>
              <a:cxn ang="0">
                <a:pos x="3594" y="901"/>
              </a:cxn>
              <a:cxn ang="0">
                <a:pos x="3987" y="664"/>
              </a:cxn>
              <a:cxn ang="0">
                <a:pos x="4383" y="458"/>
              </a:cxn>
              <a:cxn ang="0">
                <a:pos x="4782" y="287"/>
              </a:cxn>
              <a:cxn ang="0">
                <a:pos x="5186" y="153"/>
              </a:cxn>
              <a:cxn ang="0">
                <a:pos x="5593" y="58"/>
              </a:cxn>
              <a:cxn ang="0">
                <a:pos x="6004" y="8"/>
              </a:cxn>
              <a:cxn ang="0">
                <a:pos x="6419" y="4"/>
              </a:cxn>
              <a:cxn ang="0">
                <a:pos x="6837" y="46"/>
              </a:cxn>
              <a:cxn ang="0">
                <a:pos x="7258" y="132"/>
              </a:cxn>
              <a:cxn ang="0">
                <a:pos x="7681" y="260"/>
              </a:cxn>
              <a:cxn ang="0">
                <a:pos x="8106" y="424"/>
              </a:cxn>
              <a:cxn ang="0">
                <a:pos x="8533" y="623"/>
              </a:cxn>
              <a:cxn ang="0">
                <a:pos x="8961" y="851"/>
              </a:cxn>
              <a:cxn ang="0">
                <a:pos x="9390" y="1109"/>
              </a:cxn>
              <a:cxn ang="0">
                <a:pos x="10037" y="1541"/>
              </a:cxn>
              <a:cxn ang="0">
                <a:pos x="10904" y="2188"/>
              </a:cxn>
              <a:cxn ang="0">
                <a:pos x="11775" y="2893"/>
              </a:cxn>
              <a:cxn ang="0">
                <a:pos x="13084" y="4010"/>
              </a:cxn>
              <a:cxn ang="0">
                <a:pos x="12997" y="4111"/>
              </a:cxn>
              <a:cxn ang="0">
                <a:pos x="11690" y="2996"/>
              </a:cxn>
              <a:cxn ang="0">
                <a:pos x="10823" y="2293"/>
              </a:cxn>
              <a:cxn ang="0">
                <a:pos x="9962" y="1652"/>
              </a:cxn>
              <a:cxn ang="0">
                <a:pos x="9321" y="1222"/>
              </a:cxn>
              <a:cxn ang="0">
                <a:pos x="8896" y="968"/>
              </a:cxn>
              <a:cxn ang="0">
                <a:pos x="8474" y="742"/>
              </a:cxn>
              <a:cxn ang="0">
                <a:pos x="8055" y="547"/>
              </a:cxn>
              <a:cxn ang="0">
                <a:pos x="7640" y="387"/>
              </a:cxn>
              <a:cxn ang="0">
                <a:pos x="7229" y="262"/>
              </a:cxn>
              <a:cxn ang="0">
                <a:pos x="6820" y="179"/>
              </a:cxn>
              <a:cxn ang="0">
                <a:pos x="6416" y="137"/>
              </a:cxn>
              <a:cxn ang="0">
                <a:pos x="6017" y="141"/>
              </a:cxn>
              <a:cxn ang="0">
                <a:pos x="5620" y="189"/>
              </a:cxn>
              <a:cxn ang="0">
                <a:pos x="5225" y="280"/>
              </a:cxn>
              <a:cxn ang="0">
                <a:pos x="4833" y="410"/>
              </a:cxn>
              <a:cxn ang="0">
                <a:pos x="4442" y="577"/>
              </a:cxn>
              <a:cxn ang="0">
                <a:pos x="4054" y="779"/>
              </a:cxn>
              <a:cxn ang="0">
                <a:pos x="3667" y="1012"/>
              </a:cxn>
              <a:cxn ang="0">
                <a:pos x="3282" y="1272"/>
              </a:cxn>
              <a:cxn ang="0">
                <a:pos x="2707" y="1711"/>
              </a:cxn>
              <a:cxn ang="0">
                <a:pos x="1944" y="2366"/>
              </a:cxn>
              <a:cxn ang="0">
                <a:pos x="1184" y="3084"/>
              </a:cxn>
              <a:cxn ang="0">
                <a:pos x="427" y="3837"/>
              </a:cxn>
              <a:cxn ang="0">
                <a:pos x="329" y="3842"/>
              </a:cxn>
              <a:cxn ang="0">
                <a:pos x="376" y="3794"/>
              </a:cxn>
              <a:cxn ang="0">
                <a:pos x="0" y="4173"/>
              </a:cxn>
              <a:cxn ang="0">
                <a:pos x="376" y="3794"/>
              </a:cxn>
            </a:cxnLst>
            <a:rect l="0" t="0" r="r" b="b"/>
            <a:pathLst>
              <a:path w="13115" h="4173">
                <a:moveTo>
                  <a:pt x="328" y="3747"/>
                </a:moveTo>
                <a:lnTo>
                  <a:pt x="332" y="3744"/>
                </a:lnTo>
                <a:lnTo>
                  <a:pt x="711" y="3363"/>
                </a:lnTo>
                <a:lnTo>
                  <a:pt x="1091" y="2989"/>
                </a:lnTo>
                <a:lnTo>
                  <a:pt x="1471" y="2623"/>
                </a:lnTo>
                <a:lnTo>
                  <a:pt x="1853" y="2269"/>
                </a:lnTo>
                <a:lnTo>
                  <a:pt x="2237" y="1929"/>
                </a:lnTo>
                <a:lnTo>
                  <a:pt x="2622" y="1608"/>
                </a:lnTo>
                <a:lnTo>
                  <a:pt x="3008" y="1307"/>
                </a:lnTo>
                <a:lnTo>
                  <a:pt x="3203" y="1165"/>
                </a:lnTo>
                <a:lnTo>
                  <a:pt x="3399" y="1030"/>
                </a:lnTo>
                <a:lnTo>
                  <a:pt x="3594" y="901"/>
                </a:lnTo>
                <a:lnTo>
                  <a:pt x="3790" y="779"/>
                </a:lnTo>
                <a:lnTo>
                  <a:pt x="3987" y="664"/>
                </a:lnTo>
                <a:lnTo>
                  <a:pt x="4185" y="557"/>
                </a:lnTo>
                <a:lnTo>
                  <a:pt x="4383" y="458"/>
                </a:lnTo>
                <a:lnTo>
                  <a:pt x="4583" y="368"/>
                </a:lnTo>
                <a:lnTo>
                  <a:pt x="4782" y="287"/>
                </a:lnTo>
                <a:lnTo>
                  <a:pt x="4984" y="215"/>
                </a:lnTo>
                <a:lnTo>
                  <a:pt x="5186" y="153"/>
                </a:lnTo>
                <a:lnTo>
                  <a:pt x="5389" y="100"/>
                </a:lnTo>
                <a:lnTo>
                  <a:pt x="5593" y="58"/>
                </a:lnTo>
                <a:lnTo>
                  <a:pt x="5798" y="28"/>
                </a:lnTo>
                <a:lnTo>
                  <a:pt x="6004" y="8"/>
                </a:lnTo>
                <a:lnTo>
                  <a:pt x="6211" y="0"/>
                </a:lnTo>
                <a:lnTo>
                  <a:pt x="6419" y="4"/>
                </a:lnTo>
                <a:lnTo>
                  <a:pt x="6628" y="20"/>
                </a:lnTo>
                <a:lnTo>
                  <a:pt x="6837" y="46"/>
                </a:lnTo>
                <a:lnTo>
                  <a:pt x="7048" y="85"/>
                </a:lnTo>
                <a:lnTo>
                  <a:pt x="7258" y="132"/>
                </a:lnTo>
                <a:lnTo>
                  <a:pt x="7469" y="191"/>
                </a:lnTo>
                <a:lnTo>
                  <a:pt x="7681" y="260"/>
                </a:lnTo>
                <a:lnTo>
                  <a:pt x="7893" y="337"/>
                </a:lnTo>
                <a:lnTo>
                  <a:pt x="8106" y="424"/>
                </a:lnTo>
                <a:lnTo>
                  <a:pt x="8319" y="519"/>
                </a:lnTo>
                <a:lnTo>
                  <a:pt x="8533" y="623"/>
                </a:lnTo>
                <a:lnTo>
                  <a:pt x="8746" y="733"/>
                </a:lnTo>
                <a:lnTo>
                  <a:pt x="8961" y="851"/>
                </a:lnTo>
                <a:lnTo>
                  <a:pt x="9175" y="977"/>
                </a:lnTo>
                <a:lnTo>
                  <a:pt x="9390" y="1109"/>
                </a:lnTo>
                <a:lnTo>
                  <a:pt x="9606" y="1247"/>
                </a:lnTo>
                <a:lnTo>
                  <a:pt x="10037" y="1541"/>
                </a:lnTo>
                <a:lnTo>
                  <a:pt x="10470" y="1856"/>
                </a:lnTo>
                <a:lnTo>
                  <a:pt x="10904" y="2188"/>
                </a:lnTo>
                <a:lnTo>
                  <a:pt x="11339" y="2534"/>
                </a:lnTo>
                <a:lnTo>
                  <a:pt x="11775" y="2893"/>
                </a:lnTo>
                <a:lnTo>
                  <a:pt x="12210" y="3261"/>
                </a:lnTo>
                <a:lnTo>
                  <a:pt x="13084" y="4010"/>
                </a:lnTo>
                <a:cubicBezTo>
                  <a:pt x="13112" y="4034"/>
                  <a:pt x="13115" y="4076"/>
                  <a:pt x="13091" y="4104"/>
                </a:cubicBezTo>
                <a:cubicBezTo>
                  <a:pt x="13067" y="4132"/>
                  <a:pt x="13025" y="4135"/>
                  <a:pt x="12997" y="4111"/>
                </a:cubicBezTo>
                <a:lnTo>
                  <a:pt x="12124" y="3362"/>
                </a:lnTo>
                <a:lnTo>
                  <a:pt x="11690" y="2996"/>
                </a:lnTo>
                <a:lnTo>
                  <a:pt x="11256" y="2639"/>
                </a:lnTo>
                <a:lnTo>
                  <a:pt x="10823" y="2293"/>
                </a:lnTo>
                <a:lnTo>
                  <a:pt x="10391" y="1963"/>
                </a:lnTo>
                <a:lnTo>
                  <a:pt x="9962" y="1652"/>
                </a:lnTo>
                <a:lnTo>
                  <a:pt x="9533" y="1359"/>
                </a:lnTo>
                <a:lnTo>
                  <a:pt x="9321" y="1222"/>
                </a:lnTo>
                <a:lnTo>
                  <a:pt x="9108" y="1092"/>
                </a:lnTo>
                <a:lnTo>
                  <a:pt x="8896" y="968"/>
                </a:lnTo>
                <a:lnTo>
                  <a:pt x="8685" y="852"/>
                </a:lnTo>
                <a:lnTo>
                  <a:pt x="8474" y="742"/>
                </a:lnTo>
                <a:lnTo>
                  <a:pt x="8264" y="640"/>
                </a:lnTo>
                <a:lnTo>
                  <a:pt x="8055" y="547"/>
                </a:lnTo>
                <a:lnTo>
                  <a:pt x="7848" y="462"/>
                </a:lnTo>
                <a:lnTo>
                  <a:pt x="7640" y="387"/>
                </a:lnTo>
                <a:lnTo>
                  <a:pt x="7434" y="320"/>
                </a:lnTo>
                <a:lnTo>
                  <a:pt x="7229" y="262"/>
                </a:lnTo>
                <a:lnTo>
                  <a:pt x="7023" y="216"/>
                </a:lnTo>
                <a:lnTo>
                  <a:pt x="6820" y="179"/>
                </a:lnTo>
                <a:lnTo>
                  <a:pt x="6617" y="153"/>
                </a:lnTo>
                <a:lnTo>
                  <a:pt x="6416" y="137"/>
                </a:lnTo>
                <a:lnTo>
                  <a:pt x="6216" y="133"/>
                </a:lnTo>
                <a:lnTo>
                  <a:pt x="6017" y="141"/>
                </a:lnTo>
                <a:lnTo>
                  <a:pt x="5817" y="159"/>
                </a:lnTo>
                <a:lnTo>
                  <a:pt x="5620" y="189"/>
                </a:lnTo>
                <a:lnTo>
                  <a:pt x="5422" y="229"/>
                </a:lnTo>
                <a:lnTo>
                  <a:pt x="5225" y="280"/>
                </a:lnTo>
                <a:lnTo>
                  <a:pt x="5029" y="340"/>
                </a:lnTo>
                <a:lnTo>
                  <a:pt x="4833" y="410"/>
                </a:lnTo>
                <a:lnTo>
                  <a:pt x="4638" y="489"/>
                </a:lnTo>
                <a:lnTo>
                  <a:pt x="4442" y="577"/>
                </a:lnTo>
                <a:lnTo>
                  <a:pt x="4248" y="674"/>
                </a:lnTo>
                <a:lnTo>
                  <a:pt x="4054" y="779"/>
                </a:lnTo>
                <a:lnTo>
                  <a:pt x="3861" y="892"/>
                </a:lnTo>
                <a:lnTo>
                  <a:pt x="3667" y="1012"/>
                </a:lnTo>
                <a:lnTo>
                  <a:pt x="3474" y="1139"/>
                </a:lnTo>
                <a:lnTo>
                  <a:pt x="3282" y="1272"/>
                </a:lnTo>
                <a:lnTo>
                  <a:pt x="3090" y="1412"/>
                </a:lnTo>
                <a:lnTo>
                  <a:pt x="2707" y="1711"/>
                </a:lnTo>
                <a:lnTo>
                  <a:pt x="2326" y="2029"/>
                </a:lnTo>
                <a:lnTo>
                  <a:pt x="1944" y="2366"/>
                </a:lnTo>
                <a:lnTo>
                  <a:pt x="1564" y="2720"/>
                </a:lnTo>
                <a:lnTo>
                  <a:pt x="1184" y="3084"/>
                </a:lnTo>
                <a:lnTo>
                  <a:pt x="806" y="3458"/>
                </a:lnTo>
                <a:lnTo>
                  <a:pt x="427" y="3837"/>
                </a:lnTo>
                <a:lnTo>
                  <a:pt x="423" y="3841"/>
                </a:lnTo>
                <a:cubicBezTo>
                  <a:pt x="397" y="3867"/>
                  <a:pt x="355" y="3868"/>
                  <a:pt x="329" y="3842"/>
                </a:cubicBezTo>
                <a:cubicBezTo>
                  <a:pt x="303" y="3816"/>
                  <a:pt x="302" y="3774"/>
                  <a:pt x="328" y="3747"/>
                </a:cubicBezTo>
                <a:close/>
                <a:moveTo>
                  <a:pt x="376" y="3794"/>
                </a:moveTo>
                <a:lnTo>
                  <a:pt x="848" y="3886"/>
                </a:lnTo>
                <a:lnTo>
                  <a:pt x="0" y="4173"/>
                </a:lnTo>
                <a:lnTo>
                  <a:pt x="279" y="3323"/>
                </a:lnTo>
                <a:lnTo>
                  <a:pt x="376" y="3794"/>
                </a:lnTo>
                <a:close/>
              </a:path>
            </a:pathLst>
          </a:custGeom>
          <a:solidFill>
            <a:srgbClr val="000000"/>
          </a:solidFill>
          <a:ln w="2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351" name="Rectangle 127"/>
          <p:cNvSpPr>
            <a:spLocks noChangeArrowheads="1"/>
          </p:cNvSpPr>
          <p:nvPr/>
        </p:nvSpPr>
        <p:spPr bwMode="auto">
          <a:xfrm>
            <a:off x="4586288" y="1863726"/>
            <a:ext cx="228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+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352" name="Rectangle 128"/>
          <p:cNvSpPr>
            <a:spLocks noChangeArrowheads="1"/>
          </p:cNvSpPr>
          <p:nvPr/>
        </p:nvSpPr>
        <p:spPr bwMode="auto">
          <a:xfrm>
            <a:off x="4700588" y="1863726"/>
            <a:ext cx="2317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353" name="Rectangle 129"/>
          <p:cNvSpPr>
            <a:spLocks noChangeArrowheads="1"/>
          </p:cNvSpPr>
          <p:nvPr/>
        </p:nvSpPr>
        <p:spPr bwMode="auto">
          <a:xfrm>
            <a:off x="4813300" y="1863726"/>
            <a:ext cx="16668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500562" y="857232"/>
            <a:ext cx="13573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312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685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46" grpId="0" animBg="1"/>
      <p:bldP spid="52347" grpId="0"/>
      <p:bldP spid="52348" grpId="0"/>
      <p:bldP spid="52350" grpId="0" animBg="1"/>
      <p:bldP spid="52351" grpId="0"/>
      <p:bldP spid="523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«Маленький замок»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9D1F2D-BF44-41F6-BF1D-77867DC2055F}" type="datetime1">
              <a:rPr lang="ru-RU" smtClean="0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CDBF7-8778-401C-8AFB-649C1B05F3F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Picture 5" descr="Копия (2) Pim000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1125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932040" y="5886410"/>
            <a:ext cx="22860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800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– 1972026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«Русский крестьянским способом»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9D1F2D-BF44-41F6-BF1D-77867DC2055F}" type="datetime1">
              <a:rPr lang="ru-RU" smtClean="0"/>
              <a:pPr>
                <a:defRPr/>
              </a:pPr>
              <a:t>03.07.2016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CDBF7-8778-401C-8AFB-649C1B05F3F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Picture 5" descr="юра копи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5" y="1786731"/>
            <a:ext cx="42481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55976" y="5974058"/>
            <a:ext cx="2500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Ответ – 1972026.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- 21</Template>
  <TotalTime>260</TotalTime>
  <Words>648</Words>
  <Application>Microsoft Office PowerPoint</Application>
  <PresentationFormat>Экран (4:3)</PresentationFormat>
  <Paragraphs>128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математика - 21</vt:lpstr>
      <vt:lpstr>Умножение с увлечением </vt:lpstr>
      <vt:lpstr>Презентация PowerPoint</vt:lpstr>
      <vt:lpstr>Прием перекрестного умножения при действии с двузначными числами </vt:lpstr>
      <vt:lpstr>Умножение двузначных чисел. </vt:lpstr>
      <vt:lpstr>Умножение двузначных чисел. </vt:lpstr>
      <vt:lpstr>Умножение двузначных чисел. </vt:lpstr>
      <vt:lpstr>Умножение двузначных чисел. </vt:lpstr>
      <vt:lpstr>«Маленький замок» </vt:lpstr>
      <vt:lpstr>«Русский крестьянским способом»</vt:lpstr>
      <vt:lpstr>Исследовательская часть</vt:lpstr>
      <vt:lpstr>«Ревность, или решётчатое умножение»</vt:lpstr>
      <vt:lpstr> Умножение чисел 756 и 587 методом  «Ревность, или решётчатое  умножение».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 с увлечением </dc:title>
  <dc:creator>1</dc:creator>
  <cp:lastModifiedBy>1</cp:lastModifiedBy>
  <cp:revision>26</cp:revision>
  <dcterms:created xsi:type="dcterms:W3CDTF">2016-03-14T17:40:36Z</dcterms:created>
  <dcterms:modified xsi:type="dcterms:W3CDTF">2016-07-03T16:57:57Z</dcterms:modified>
</cp:coreProperties>
</file>