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0" r:id="rId3"/>
    <p:sldId id="279" r:id="rId4"/>
    <p:sldId id="271" r:id="rId5"/>
    <p:sldId id="280" r:id="rId6"/>
    <p:sldId id="281" r:id="rId7"/>
    <p:sldId id="282" r:id="rId8"/>
    <p:sldId id="272" r:id="rId9"/>
    <p:sldId id="283" r:id="rId10"/>
    <p:sldId id="287" r:id="rId11"/>
    <p:sldId id="286" r:id="rId12"/>
    <p:sldId id="284" r:id="rId13"/>
    <p:sldId id="285" r:id="rId14"/>
    <p:sldId id="288" r:id="rId15"/>
    <p:sldId id="291" r:id="rId16"/>
    <p:sldId id="257" r:id="rId17"/>
    <p:sldId id="292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34CAF9-0E0F-49F9-AC45-78FC50F937E7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B13D81-FD1B-48D0-B8B8-B7CB7D5D8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E92C2-F2A3-47B6-A3EA-C1E5F309E4EE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D621-FB07-43BE-9650-E1A2BB164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C3DD-E659-4FD6-87A5-CC0C9AF9BB4E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C55A2-EE01-4490-AB9F-F187AC1EB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424F8-471B-46CE-93BE-907F99583468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778DC-ED2C-4CCD-B3F8-D7B29A95A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51F04F-286B-471B-BD04-8D2E065BC7DD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1BD1ED-A4D1-4F27-88DC-90E27DC9B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71A50-DD17-4AA9-9703-0AD22617C9BD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301C5-8BEB-42C5-A9D1-85BDB38E9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9D38-96D9-48B4-A6CB-0250D99C778E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2591-F6CE-4053-8BE9-751778E09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6850-8F48-475A-9605-3B68F2EDF2D0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8AC2-7EEA-491A-AAAF-A4E55C131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57377C-3302-480B-A2BA-AF085DA831FA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15738E-3562-419F-BD54-64FC09596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FDB5-E11E-48B2-B419-8D6B1EF3C208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3024-D9EB-451F-AE18-8D995599E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48478D-BAC4-4A8A-B90F-E5572DD847D3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1DF15A-E3D7-4D5F-861A-CBC799D43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55B761-76D3-4500-ACE8-EF5221DECBBB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6220DE-D1AE-49C1-A435-C04611063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29A9E6-8C81-460F-9AC5-8ECA7A4257D8}" type="datetimeFigureOut">
              <a:rPr lang="ru-RU"/>
              <a:pPr>
                <a:defRPr/>
              </a:pPr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60CDF0-55B8-4EE6-B114-CE82EBBD5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9" r:id="rId4"/>
    <p:sldLayoutId id="2147483680" r:id="rId5"/>
    <p:sldLayoutId id="2147483687" r:id="rId6"/>
    <p:sldLayoutId id="2147483681" r:id="rId7"/>
    <p:sldLayoutId id="2147483688" r:id="rId8"/>
    <p:sldLayoutId id="2147483689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текстом на уроках русского языка как способ формирования УУД 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системе ФГОС</a:t>
            </a:r>
            <a:r>
              <a:rPr lang="en-US" dirty="0" smtClean="0">
                <a:solidFill>
                  <a:srgbClr val="001DD6"/>
                </a:solidFill>
              </a:rPr>
              <a:t/>
            </a:r>
            <a:br>
              <a:rPr lang="en-US" dirty="0" smtClean="0">
                <a:solidFill>
                  <a:srgbClr val="001DD6"/>
                </a:solidFill>
              </a:rPr>
            </a:b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643688" cy="1162050"/>
          </a:xfrm>
        </p:spPr>
        <p:txBody>
          <a:bodyPr/>
          <a:lstStyle/>
          <a:p>
            <a:pPr algn="just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Крайнова Екатерина Александровна, </a:t>
            </a:r>
          </a:p>
          <a:p>
            <a:pPr algn="just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МОУ СОШ № 29 </a:t>
            </a:r>
          </a:p>
          <a:p>
            <a:pPr algn="just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Тверь,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15888"/>
            <a:ext cx="8188325" cy="654685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	</a:t>
            </a:r>
            <a:endParaRPr lang="ru-RU" sz="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Картины художника.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Виктор Михайлович Васнецов с самого раннего детства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увл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кался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чудесными народными сказками г…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роическими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былинами. Замечательный русский художник говорил Плох тот народ который (не)помнит (не)любит (не)ценит своей истории.  Вот перед нами находится  к…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ртины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Васнецова. На б…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регу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ручья сидит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Аленушка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тоскует о своем братце.  (Не)кому рассказать ей о своей печали (не) у кого просить помощи.  Осенняя природа молчаливо сочу…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ствует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горю девушки. (Ни)что (не)нарушает тишины старого леса. Вот три богатыря едут по степи.  Что(то) привлекло их внимание. Зорко охр…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няют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богатыри свою Родину.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Вопросы и задания: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Что вы знаете о художнике В.М. Васнецове, какие картины вам известны?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Спишите, вставьте пропущенные буквы и знаки препинания, объясните написание.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Определите основную мысль текста.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Определите стиль речи.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Перескажите текст, используя приемы сжатия (работа в группах).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Сделайте синтаксический разбор 1 –го предложения.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Сделайте морфологический разбор слова «увлекался».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0"/>
            <a:ext cx="8115300" cy="6473825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	</a:t>
            </a:r>
            <a:endParaRPr lang="ru-RU" sz="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8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Под осе…ими лучами солнца тихо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дремл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…дающая природа. Солнечные лучи ныряют в чащу робко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гают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кое-где росинки падают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лтевшую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траву. На лесных опушках огоньком вспыхивает льнянка , да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изредк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 выброс…т волосистую голову короставник.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Я брожу по лесу и (не) могу узнать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мест. Березы надели золотой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ничный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наряд розовеет (не)большой куст бересклета г…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рят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огнем пл…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красавицы рябины. Пр…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слушиваюсь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 лесным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рохам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Пахн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тсеном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грибами.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Вопросы и задания: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Озаглавьте текст.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Докажите, что это текст.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Определите стиль текста, тип речи.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Какие чувства вы испытывали, читая текст?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Вставьте пропущенные буквы, объясните написание (работа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 группах).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Вставьте пропущенные знаки препинания,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графически объясните (работа в группах).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Сделайте синтаксический разбор 5-го предложения.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Сделайте морфемный разбор слова «прислушиваюсь».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800" u="sng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600" dirty="0"/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271462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0"/>
            <a:ext cx="8115300" cy="798353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	</a:t>
            </a:r>
            <a:endParaRPr lang="ru-RU" sz="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РОДИНА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И какая же св…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ркающая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даль. Как пр…красна светлая наша страна. Горы, леса,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конца-краю нет... Кому (не)понятна гордость тобой и нежная сыновняя любовь к тебе Какой враг может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выжеч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(?) любовь к тебе!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Скорее темные леса твои опрокинутся к…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рневищами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небо, а в…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ршинами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стут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землю, чем выжгут из сердец твоих сынов вечную любовь к тебе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Да и как можно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выжеч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(?), искоренить то, что вошло в кровь человека с молоком его матери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Родина!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Необ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(?)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ятна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ты и величественна, как океан.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Вопросы и задания: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Вставьте пропущенные буквы, объясните свой выбор.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Сделайте синтаксический разбор 6-го предложения.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Сделайте фонетический разбор слова «сыновняя».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Докажите, что это текст (смысловые связи, роль местоимений).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К какому типу речи можно отнести этот текст?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Какое настроение создается автором и почему?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Сформулируйте ответ на вопрос: «Что значит Родина для вас?»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0"/>
            <a:ext cx="7961312" cy="6473825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	</a:t>
            </a:r>
            <a:endParaRPr lang="ru-RU" sz="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8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	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весен…ем солнечном лесу. На сугробах уже по…вились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стеклян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кружева. Высятся на солнце медно(бронзовые) стволы сосен возносят в самое небо раскидистые в…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ршины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 Тихо в лесу. Лиловые длин…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тени л…жат на сугробах. По нежно(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голубому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весен…ему небу плывут лёгкие бело(снежные) облака.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Скоро начнётся настоящая, бурная весна.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		 Тихо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дыш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…т  пробуждается зимний лес. Он живёт в эти дни (не)слышной жизнью. Вот по(весеннему) попискивают  возятся шустрые черно(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головые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)синички. На макушке сухого звонкого дерева пустил весен…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торжестве…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трель лесной барабанщик дятел. Стайка клестов широким красно(брусничным) ожерельем рассыпалась по в…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ршинам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елей.  						(И.С. Соколов-Микитов)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		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Вопросы и задания: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Как правильно должны быть расположены части текста? Почему?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Озаглавьте текст.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Какова основная мысль текста?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Составьте план текста.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Вставьте пропущенные буквы, раскройте скобки, объясните свой выбор.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Расставьте знаки препинания, докажите графически, составив схемы.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Сделайте синтаксический разбор предложения « Высятся на солнце медно(бронзовые) стволы сосен возносят в самое небо раскидистые в…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ршины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0"/>
            <a:ext cx="8115300" cy="647382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	</a:t>
            </a:r>
            <a:endParaRPr lang="ru-RU" sz="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8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600" dirty="0" smtClean="0"/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Неслыханная жара ст…яла в то лето над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л…сами. Утром наплывали вереницы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обл…ков. В полдень обл…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мительно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рвались вверх, к зениту, и на глазах уносились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чезали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где-то за границами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неба.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Ураган дул уже две недели без передышки.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Смола, стекавшая по сосновым стволам, превратилась в янтарный камень.					(К.Г. Паустовский)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Вопросы и задания: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Вставьте в текст прилагательные (работа в парах), объясните выбор слов.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Определите тему текста.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Найдите в тексте тропы.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Вставьте пропущенные буквы, объясните 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их написание.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Проверь знания у одноклассника: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«Что ты знаешь об имени прилагательном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как части речи?»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600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28625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71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Оценивание работы с текстом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25" cy="48736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Традиционно процедура оценивания была прерогативой учителя. В новых условиях ситуация меняется. В процесс оценивания достигнутых результатов включается и школьник. Более того, обучение школьников оценке собственных результатов, достижений своих товарищей становится одной из целей образования.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Работа с текстом может быть использована как урок контроля. На уроках повторения, обобщения, систематизации материала (10 – 15 минут).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7467600" cy="6667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714375" y="1600200"/>
            <a:ext cx="9215438" cy="4873625"/>
          </a:xfrm>
        </p:spPr>
        <p:txBody>
          <a:bodyPr>
            <a:normAutofit fontScale="92500" lnSpcReduction="10000"/>
          </a:bodyPr>
          <a:lstStyle/>
          <a:p>
            <a:pPr marL="1463040" lvl="4" indent="-1828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tint val="60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Высокий уровень сформированности познавательной компетенции.</a:t>
            </a:r>
          </a:p>
          <a:p>
            <a:pPr marL="1463040" lvl="4" indent="-1828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tint val="60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Повышенный интерес к предмету.</a:t>
            </a:r>
          </a:p>
          <a:p>
            <a:pPr marL="1463040" lvl="4" indent="-1828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tint val="60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Прочное усвоение знаний.</a:t>
            </a:r>
          </a:p>
          <a:p>
            <a:pPr marL="1463040" lvl="4" indent="-1828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tint val="60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Умение работать в коллективе.</a:t>
            </a:r>
          </a:p>
          <a:p>
            <a:pPr marL="1463040" lvl="4" indent="-1828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tint val="60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Умение анализировать, создавать тексты различных стилей, типов.</a:t>
            </a:r>
          </a:p>
          <a:p>
            <a:pPr marL="1463040" lvl="4" indent="-1828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2">
                  <a:tint val="60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Повышение культурного уровня, что позволяет учащимся добиваться реальных успехов в учебе, конкурсах, олимпиадах.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Рисунок 3" descr="http://steshka.ru/wp-content/uploads/2015/05/skoro_v_shkolu_kartinki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286000"/>
            <a:ext cx="18748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Динамика формирования УУД на примере своих пятиклассников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7145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Чтобы увидеть реальные достижения, возникла необходимость мониторинга становления УУД.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ребята стали сплоченнее, внимательнее,  бережнее в отношении друг к другу. Можно отметить и повышенный интерес к предмету.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Коммуникативные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стремятся к сотрудничеству, умеют и любят работать в парах и группах, учатся формулировать собственное мнение.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умеют работать с текстом при решении текстовых задач. Сильные учащиеся не испытывают проблем в работе, слабые учащиеся показали к концу года более высокие результаты в сравнении с началом учебного года.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Регулятивные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самоанализ, взаимопроверка, самоконтроль стали системой в работе учащихся.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496"/>
            <a:ext cx="7467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613"/>
            <a:ext cx="7467600" cy="5637212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создание форм и методов, позволяющих активизировать работу с текстом на уроках русского языка, способствующих формированию универсальных учебных действий.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внедрение на уроках русского языка форм и методов работы с текстом, способствующих развитию речи учащихся;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подбор тематического текстового материала, практическая работа с текстом, направленная на развитие навыков анализа, синтеза, обобщения и систематизации языковых и текстовых единиц;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развитие творческих способностей учащихся.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713"/>
            <a:ext cx="8186738" cy="5853112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	Условием формирования функциональной грамотности являются универсальные учебные действия:</a:t>
            </a:r>
            <a:endParaRPr lang="ru-RU" sz="28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 Личностные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 Коммуникативные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 Познавательные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4. Регулятивные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713"/>
            <a:ext cx="7467600" cy="5853112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	</a:t>
            </a:r>
            <a:endParaRPr lang="ru-RU" sz="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8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Личностные УУД</a:t>
            </a:r>
            <a:r>
              <a:rPr lang="ru-RU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формируют понимание русского языка как одной из основных национально-культурных ценностей русского народа, осознание эстетической ценности  русского языка, русской культуры, стремление увеличивать объем словарного запаса.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713"/>
            <a:ext cx="7467600" cy="5853112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	</a:t>
            </a:r>
            <a:endParaRPr lang="ru-RU" sz="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8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0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КоммуникативныеУУД</a:t>
            </a:r>
            <a:r>
              <a:rPr lang="ru-RU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формируют умение владеть всеми видами речевой деятельности, строить речевое взаимодействие с окружающими, умение работать в группах, логично излагать свою точку зрения, соблюдать в процессе коммуникации нормы устной и письменной речи.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713"/>
            <a:ext cx="7467600" cy="5853112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	</a:t>
            </a:r>
            <a:endParaRPr lang="ru-RU" sz="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Познавательные УУД</a:t>
            </a:r>
            <a:r>
              <a:rPr lang="ru-RU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формируют умение формулировать проблему, выдвигать аргументы, находить доказательства, осуществлять поиск информации из различных источников, применять методы информационного поиска, перерабатывать, систематизировать информацию.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713"/>
            <a:ext cx="7467600" cy="5853112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	</a:t>
            </a:r>
            <a:endParaRPr lang="ru-RU" sz="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8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0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Регулятивные УУД</a:t>
            </a:r>
            <a:r>
              <a:rPr lang="ru-RU" sz="4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формируют умение ставить и формулировать цель деятельности, планировать последовательность действий, осуществлять самоконтроль, самооценку.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Как организовать работу с текстом на уроках русского языка с целью развития УУД</a:t>
            </a:r>
            <a:endParaRPr lang="ru-RU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000125"/>
            <a:ext cx="7970837" cy="549275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800" dirty="0" smtClean="0"/>
          </a:p>
          <a:p>
            <a:pPr marL="274320" indent="-274320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/>
              <a:t>	</a:t>
            </a:r>
            <a:r>
              <a:rPr lang="ru-RU" sz="5100" dirty="0" smtClean="0"/>
              <a:t>	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Структура уроков русского языка предполагает работу с текстовыми упражнениями, так как именно текст позволяет полнее и точнее понять значение изучаемой языковой категории, ее грамматические особенности.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/>
              <a:t>		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620713"/>
            <a:ext cx="7972425" cy="5853112"/>
          </a:xfrm>
        </p:spPr>
        <p:txBody>
          <a:bodyPr>
            <a:normAutofit fontScale="85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Формы текста могут быть различны: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-деформированный (с переставленными частями),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-незаконченный (с пропущенными словами) и т.д.</a:t>
            </a:r>
            <a:r>
              <a:rPr lang="ru-RU" b="1" dirty="0" smtClean="0"/>
              <a:t>	</a:t>
            </a:r>
            <a:endParaRPr lang="ru-RU" sz="800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800" dirty="0" smtClean="0"/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Перечень заданий к текстовым упражнениям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 быть различный по степени сложности: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орфография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пунктуация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словарная работа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-расшифровка пословиц и поговорок и т.д.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Важны критерии отбора текстов!</a:t>
            </a:r>
            <a:r>
              <a:rPr lang="ru-RU" sz="3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-27432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Тексты должны быть воспитывающими, интересными  с тематической и актуальными с морально-нравственной точки зрения. Важна удачная подборка языковых средств для анализа орфографии, стиля, типа речи, лексических и синтаксических конструкций.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694</TotalTime>
  <Words>1140</Words>
  <Application>Microsoft Office PowerPoint</Application>
  <PresentationFormat>Экран (4:3)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РАБОТА С ТЕКСТОМ НА УРОКАХ РУССКОГО ЯЗЫКА КАК СПОСОБ ФОРМИРОВАНИЯ УУД  В СИСТЕМЕ ФГОС </vt:lpstr>
      <vt:lpstr>Слайд 2</vt:lpstr>
      <vt:lpstr>Слайд 3</vt:lpstr>
      <vt:lpstr>Слайд 4</vt:lpstr>
      <vt:lpstr>Слайд 5</vt:lpstr>
      <vt:lpstr>Слайд 6</vt:lpstr>
      <vt:lpstr>Слайд 7</vt:lpstr>
      <vt:lpstr>КАК ОРГАНИЗОВАТЬ РАБОТУ С ТЕКСТОМ НА УРОКАХ РУССКОГО ЯЗЫКА С ЦЕЛЬЮ РАЗВИТИЯ УУД</vt:lpstr>
      <vt:lpstr>Слайд 9</vt:lpstr>
      <vt:lpstr>Слайд 10</vt:lpstr>
      <vt:lpstr>Слайд 11</vt:lpstr>
      <vt:lpstr>Слайд 12</vt:lpstr>
      <vt:lpstr>Слайд 13</vt:lpstr>
      <vt:lpstr>Слайд 14</vt:lpstr>
      <vt:lpstr>ОЦЕНИВАНИЕ РАБОТЫ С ТЕКСТОМ</vt:lpstr>
      <vt:lpstr>ПРЕДПОЛАГАЕМЫЕ РЕЗУЛЬТАТЫ:</vt:lpstr>
      <vt:lpstr>ДИНАМИКА ФОРМИРОВАНИЯ УУД НА ПРИМЕРЕ СВОИХ ПЯТИКЛАССНИКОВ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технологии «Развитие критического мышления через  чтение и письмо»  на уроках русского языка </dc:title>
  <dc:creator>Дом</dc:creator>
  <cp:lastModifiedBy>Катя</cp:lastModifiedBy>
  <cp:revision>117</cp:revision>
  <dcterms:created xsi:type="dcterms:W3CDTF">2016-03-21T17:26:08Z</dcterms:created>
  <dcterms:modified xsi:type="dcterms:W3CDTF">2016-11-01T17:30:04Z</dcterms:modified>
</cp:coreProperties>
</file>