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2" r:id="rId2"/>
    <p:sldId id="256" r:id="rId3"/>
    <p:sldId id="293" r:id="rId4"/>
    <p:sldId id="295" r:id="rId5"/>
    <p:sldId id="294" r:id="rId6"/>
    <p:sldId id="298" r:id="rId7"/>
    <p:sldId id="297" r:id="rId8"/>
    <p:sldId id="296" r:id="rId9"/>
    <p:sldId id="301" r:id="rId10"/>
    <p:sldId id="279" r:id="rId11"/>
    <p:sldId id="300" r:id="rId12"/>
    <p:sldId id="288" r:id="rId13"/>
    <p:sldId id="305" r:id="rId14"/>
    <p:sldId id="307" r:id="rId15"/>
    <p:sldId id="299" r:id="rId16"/>
    <p:sldId id="287" r:id="rId17"/>
    <p:sldId id="282" r:id="rId18"/>
    <p:sldId id="303" r:id="rId19"/>
    <p:sldId id="304" r:id="rId20"/>
    <p:sldId id="290" r:id="rId21"/>
    <p:sldId id="292" r:id="rId22"/>
    <p:sldId id="276" r:id="rId23"/>
    <p:sldId id="275" r:id="rId24"/>
    <p:sldId id="261" r:id="rId25"/>
    <p:sldId id="306" r:id="rId26"/>
    <p:sldId id="274" r:id="rId27"/>
    <p:sldId id="308" r:id="rId28"/>
    <p:sldId id="262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712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D5C00-5545-4F13-954B-E5D13F597F91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8B719-4A42-4F9D-9B76-585E448B9A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8B719-4A42-4F9D-9B76-585E448B9A4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презентации &quot;Осенний - 6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533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      МАДОУ «ЭВРИКА» г. Пермь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6764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   </a:t>
            </a:r>
            <a:r>
              <a:rPr lang="ru-RU" sz="3200" b="1" dirty="0" smtClean="0"/>
              <a:t>Здоровье сберегающие технологии</a:t>
            </a:r>
          </a:p>
          <a:p>
            <a:r>
              <a:rPr lang="ru-RU" sz="3200" b="1" dirty="0" smtClean="0"/>
              <a:t>         в образовательном процессе ДОУ</a:t>
            </a:r>
          </a:p>
          <a:p>
            <a:r>
              <a:rPr lang="ru-RU" sz="3200" b="1" dirty="0" smtClean="0"/>
              <a:t>              в условиях ФГОС ДОУ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4648200"/>
            <a:ext cx="534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Составила </a:t>
            </a:r>
            <a:r>
              <a:rPr lang="ru-RU" sz="2000" b="1" dirty="0" err="1" smtClean="0"/>
              <a:t>Халова</a:t>
            </a:r>
            <a:r>
              <a:rPr lang="ru-RU" sz="2000" b="1" dirty="0" smtClean="0"/>
              <a:t> Наталья Анатольевна</a:t>
            </a:r>
          </a:p>
          <a:p>
            <a:r>
              <a:rPr lang="ru-RU" sz="2000" b="1" dirty="0" smtClean="0"/>
              <a:t>Воспитатель 1квалификационной категории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Подвижные игры развивают у детей настойчивость, смелость, решительность, инициативу, сообразительность и мышление </a:t>
            </a:r>
            <a:endParaRPr lang="ru-RU" sz="3200" b="1" dirty="0"/>
          </a:p>
        </p:txBody>
      </p:sp>
      <p:pic>
        <p:nvPicPr>
          <p:cNvPr id="28674" name="Picture 2" descr="https://pp.vk.me/c630131/v630131398/337a9/_5s5QMewbF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3657600" cy="3733800"/>
          </a:xfrm>
          <a:prstGeom prst="rect">
            <a:avLst/>
          </a:prstGeom>
          <a:noFill/>
        </p:spPr>
      </p:pic>
      <p:pic>
        <p:nvPicPr>
          <p:cNvPr id="2050" name="Picture 2" descr="D:\Халова\Рисунок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38400"/>
            <a:ext cx="4127500" cy="3749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304801"/>
            <a:ext cx="9088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Пальчиковая гимнастика</a:t>
            </a:r>
          </a:p>
          <a:p>
            <a:r>
              <a:rPr lang="ru-RU" sz="2800" b="1" dirty="0" smtClean="0"/>
              <a:t>                      С предметами и без предметов</a:t>
            </a:r>
          </a:p>
          <a:p>
            <a:r>
              <a:rPr lang="ru-RU" sz="2800" b="1" dirty="0" smtClean="0"/>
              <a:t>Проводится индивидуально, либо с группой детей    </a:t>
            </a:r>
          </a:p>
          <a:p>
            <a:endParaRPr lang="ru-RU" sz="2800" b="1" dirty="0"/>
          </a:p>
        </p:txBody>
      </p:sp>
      <p:pic>
        <p:nvPicPr>
          <p:cNvPr id="6" name="Рисунок 5" descr="G:\DCIM\102NIKON\DSCN66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724400"/>
            <a:ext cx="2743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s://pp.vk.me/c628518/v628518205/24e58/b7M2iYNmYu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133600"/>
            <a:ext cx="2743200" cy="2362200"/>
          </a:xfrm>
          <a:prstGeom prst="rect">
            <a:avLst/>
          </a:prstGeom>
          <a:noFill/>
        </p:spPr>
      </p:pic>
      <p:pic>
        <p:nvPicPr>
          <p:cNvPr id="2" name="Picture 2" descr="D:\Халова\Рисунок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362200"/>
            <a:ext cx="4816475" cy="397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3810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Пальчиковая гимнастика решает множество задач в развитии ребёнка, способствует овладению навыками мелкой моторики, помогает развивать речь, повышает работоспособность головного мозга развивает психические процессы</a:t>
            </a:r>
            <a:endParaRPr lang="ru-RU" sz="2400" b="1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38400"/>
            <a:ext cx="4267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G:\DCIM\102NIKON\DSCN66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1" y="2438401"/>
            <a:ext cx="3657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            Пальчиковая гимнастика</a:t>
            </a:r>
          </a:p>
          <a:p>
            <a:r>
              <a:rPr lang="ru-RU" sz="2400" b="1" dirty="0" smtClean="0"/>
              <a:t>Тренирует мелкую моторику, стимулирует речь, мышление, внимание, воображение, быстроту реакции</a:t>
            </a:r>
            <a:endParaRPr lang="ru-RU" sz="2400" b="1" dirty="0"/>
          </a:p>
        </p:txBody>
      </p:sp>
      <p:pic>
        <p:nvPicPr>
          <p:cNvPr id="4" name="Рисунок 3" descr="G:\DCIM\102NIKON\DSCN66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4191000" cy="373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DCIM\102NIKON\DSCN66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981200"/>
            <a:ext cx="3727642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381000"/>
            <a:ext cx="784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      Гимнастика для глаз</a:t>
            </a:r>
          </a:p>
          <a:p>
            <a:r>
              <a:rPr lang="ru-RU" sz="2800" b="1" dirty="0" smtClean="0"/>
              <a:t>Проводится в любое время в зависимости от интенсивности зрительной нагрузки, способствует снятию напряжения мышц глаз</a:t>
            </a:r>
            <a:endParaRPr lang="ru-RU" sz="2800" b="1" dirty="0"/>
          </a:p>
        </p:txBody>
      </p:sp>
      <p:pic>
        <p:nvPicPr>
          <p:cNvPr id="1026" name="Picture 2" descr="https://pp.vk.me/c628518/v628518205/24f0c/M00clqAg_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438400"/>
            <a:ext cx="3733800" cy="3429000"/>
          </a:xfrm>
          <a:prstGeom prst="rect">
            <a:avLst/>
          </a:prstGeom>
          <a:noFill/>
        </p:spPr>
      </p:pic>
      <p:pic>
        <p:nvPicPr>
          <p:cNvPr id="1028" name="Picture 4" descr="https://pp.vk.me/c628518/v628518205/24f02/hD-8Rwsdvg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438400"/>
            <a:ext cx="37338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s://pp.vk.me/c628518/v628518205/24d22/HglhCKPQDQ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35052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228601"/>
            <a:ext cx="8947743" cy="2692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Дыхательная гимнастика</a:t>
            </a:r>
          </a:p>
          <a:p>
            <a:r>
              <a:rPr lang="ru-RU" sz="2000" b="1" dirty="0" smtClean="0"/>
              <a:t>             Разработанная Александрой Николаевной СТРЕЛЬНИКОВОЙ</a:t>
            </a:r>
          </a:p>
          <a:p>
            <a:r>
              <a:rPr lang="ru-RU" sz="2800" b="1" dirty="0" smtClean="0"/>
              <a:t>У детей активизируется кислородный обмен во всех тканях организма, что способствует нормализации его работы в целом</a:t>
            </a:r>
            <a:endParaRPr lang="ru-RU" sz="2800" b="1" dirty="0"/>
          </a:p>
        </p:txBody>
      </p:sp>
      <p:pic>
        <p:nvPicPr>
          <p:cNvPr id="14338" name="Picture 2" descr="https://pp.vk.me/c628518/v628518205/24d54/D-xRVG66I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743200"/>
            <a:ext cx="47244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https://pp.vk.me/c628518/v628518205/24dae/NqJ6Hwgaej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3962400" cy="3733800"/>
          </a:xfrm>
          <a:prstGeom prst="rect">
            <a:avLst/>
          </a:prstGeom>
          <a:noFill/>
        </p:spPr>
      </p:pic>
      <p:pic>
        <p:nvPicPr>
          <p:cNvPr id="26628" name="Picture 4" descr="https://pp.vk.me/c628518/v628518205/24d9a/vhZIYJ7wsQ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133601"/>
            <a:ext cx="3657600" cy="3733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000" y="457200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</a:t>
            </a:r>
            <a:r>
              <a:rPr lang="ru-RU" sz="4000" b="1" dirty="0" smtClean="0"/>
              <a:t>Гигиенические   процедуры </a:t>
            </a:r>
          </a:p>
          <a:p>
            <a:r>
              <a:rPr lang="ru-RU" sz="4000" b="1" dirty="0" smtClean="0"/>
              <a:t>полоскание рта после обеда 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868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                 </a:t>
            </a:r>
            <a:r>
              <a:rPr lang="ru-RU" sz="3200" b="1" dirty="0" smtClean="0"/>
              <a:t>Хождение босиком в группе.</a:t>
            </a:r>
          </a:p>
          <a:p>
            <a:r>
              <a:rPr lang="ru-RU" sz="2800" b="1" dirty="0" smtClean="0"/>
              <a:t>Смысл заключается в закаливании кожи стоп ребёнка</a:t>
            </a:r>
            <a:endParaRPr lang="ru-RU" sz="2800" b="1" dirty="0"/>
          </a:p>
        </p:txBody>
      </p:sp>
      <p:pic>
        <p:nvPicPr>
          <p:cNvPr id="4098" name="Picture 2" descr="D:\Халова\Рисунок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200"/>
            <a:ext cx="7785100" cy="488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56719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Бодрящая гимнастика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проводится ежедневно после дневного сна 5-10 мин. В ее комплекс входят упражнения на пробуждение, коррекцию плоскостопия, воспитания правильной осанки, обширное умывание.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 flipH="1">
            <a:off x="10287000" y="0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5800" y="304800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31F2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lang="ru-RU" sz="3200" b="1" dirty="0" smtClean="0">
                <a:solidFill>
                  <a:srgbClr val="231F2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Бодрящая гимнастика после сна</a:t>
            </a:r>
          </a:p>
          <a:p>
            <a:r>
              <a:rPr lang="ru-RU" sz="2400" dirty="0" smtClean="0">
                <a:solidFill>
                  <a:srgbClr val="231F2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231F2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проводится ежедневно после дневного сна 5-10 мин. В ее комплекс входят упражнения на пробуждение, коррекцию плоскостопия, воспитания правильной осанки, обширное умывание</a:t>
            </a:r>
            <a:endParaRPr lang="ru-RU" sz="2400" b="1" dirty="0"/>
          </a:p>
        </p:txBody>
      </p:sp>
      <p:pic>
        <p:nvPicPr>
          <p:cNvPr id="6" name="Рисунок 5" descr="G:\DCIM\102NIKON\DSCN65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667000"/>
            <a:ext cx="4267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DCIM\102NIKON\DSCN65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667000"/>
            <a:ext cx="373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                     Соляная комната</a:t>
            </a:r>
          </a:p>
          <a:p>
            <a:r>
              <a:rPr lang="ru-RU" sz="2400" b="1" dirty="0" smtClean="0"/>
              <a:t>Соль является природным источником большого количества микро и макро элементов, необходимых для нормальной жизни деятельности детского и взрослого организма </a:t>
            </a:r>
          </a:p>
          <a:p>
            <a:r>
              <a:rPr lang="ru-RU" sz="2400" dirty="0" smtClean="0"/>
              <a:t>   </a:t>
            </a:r>
            <a:endParaRPr lang="ru-RU" sz="2400" dirty="0"/>
          </a:p>
        </p:txBody>
      </p:sp>
      <p:pic>
        <p:nvPicPr>
          <p:cNvPr id="4" name="Рисунок 3" descr="G:\DCIM\101NIKON\DSCN62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2895600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DCIM\101NIKON\DSCN62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981200"/>
            <a:ext cx="2895600" cy="219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xn--e1aarjecn.xn--p1ai/wp-content/uploads/2014/06/vk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34340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spb.allnice.ru/s/pic/news2/2016_7/122%20%D0%B1%D0%BE%D0%BB%D1%8C%D0%BD%D0%B8%D1%86%D1%8B%20%D0%A1%D0%B0%D0%BD%D0%BA%D1%82-%D0%9F%D0%B5%D1%82%D0%B5%D1%80%D0%B1%D1%83%D1%80%D0%B3%D0%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343400"/>
            <a:ext cx="323088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304800"/>
            <a:ext cx="8915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      </a:t>
            </a:r>
            <a:r>
              <a:rPr lang="ru-RU" sz="2800" b="1" dirty="0" smtClean="0"/>
              <a:t>«Забота о здоровье – это важнейший труд воспитателя. От жизнерадостности, </a:t>
            </a:r>
            <a:r>
              <a:rPr lang="ru-RU" sz="2800" b="1" dirty="0" smtClean="0"/>
              <a:t>б</a:t>
            </a:r>
            <a:r>
              <a:rPr lang="ru-RU" sz="2800" b="1" dirty="0" smtClean="0"/>
              <a:t>одрости детей зависит их духовная жизнь, мировоззрение, умственное развитие, прочность знаний, вера в свои силы».                                                      </a:t>
            </a:r>
            <a:r>
              <a:rPr lang="ru-RU" sz="2800" b="1" dirty="0" smtClean="0"/>
              <a:t>В.А. Сухомлинский        </a:t>
            </a:r>
            <a:endParaRPr lang="ru-RU" sz="2800" b="1" dirty="0" smtClean="0"/>
          </a:p>
          <a:p>
            <a:endParaRPr lang="ru-RU" sz="3600" b="1" dirty="0"/>
          </a:p>
        </p:txBody>
      </p:sp>
      <p:pic>
        <p:nvPicPr>
          <p:cNvPr id="8" name="Picture 2" descr="https://pp.vk.me/c836121/v836121398/3e70/dunR7FyBC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743200"/>
            <a:ext cx="5791201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err="1" smtClean="0"/>
              <a:t>Самомассаж</a:t>
            </a:r>
            <a:r>
              <a:rPr lang="ru-RU" sz="3600" b="1" dirty="0" smtClean="0"/>
              <a:t> – это массаж, выполняемый самим ребёнком</a:t>
            </a:r>
            <a:endParaRPr lang="ru-RU" sz="3600" b="1" dirty="0"/>
          </a:p>
        </p:txBody>
      </p:sp>
      <p:pic>
        <p:nvPicPr>
          <p:cNvPr id="5" name="Рисунок 4" descr="G:\DCIM\102NIKON\DSCN66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3581400" cy="414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:\Халова\Рисунок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28800"/>
            <a:ext cx="4359275" cy="412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438400"/>
            <a:ext cx="6477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5800" y="4572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      </a:t>
            </a:r>
            <a:r>
              <a:rPr lang="ru-RU" sz="2000" b="1" dirty="0" smtClean="0"/>
              <a:t>СУ ДЖОК – «КИСТЬ И СТОПА». </a:t>
            </a:r>
          </a:p>
          <a:p>
            <a:r>
              <a:rPr lang="ru-RU" sz="2000" b="1" dirty="0" smtClean="0"/>
              <a:t>Точечный массаж. Массаж су  </a:t>
            </a:r>
            <a:r>
              <a:rPr lang="ru-RU" sz="2000" b="1" dirty="0" err="1" smtClean="0"/>
              <a:t>джоком</a:t>
            </a:r>
            <a:r>
              <a:rPr lang="ru-RU" sz="2000" b="1" dirty="0" smtClean="0"/>
              <a:t> профилактика простудных заболеваний. Су </a:t>
            </a:r>
            <a:r>
              <a:rPr lang="ru-RU" sz="2000" b="1" dirty="0" err="1" smtClean="0"/>
              <a:t>джок</a:t>
            </a:r>
            <a:r>
              <a:rPr lang="ru-RU" sz="2000" b="1" dirty="0" smtClean="0"/>
              <a:t> терапию можно отнести к наилучшим методам самопомощи. Массаж активных точек оказывает благотворное влияние на весь организм и приводит к оздоровлению  организма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228600"/>
            <a:ext cx="838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                   Волшебные точки  стопы.</a:t>
            </a:r>
          </a:p>
          <a:p>
            <a:endParaRPr lang="ru-RU" sz="2800" b="1" dirty="0" smtClean="0"/>
          </a:p>
          <a:p>
            <a:r>
              <a:rPr lang="ru-RU" sz="2800" dirty="0" smtClean="0"/>
              <a:t> </a:t>
            </a:r>
            <a:r>
              <a:rPr lang="ru-RU" sz="2800" b="1" dirty="0" smtClean="0"/>
              <a:t>Полезно делать массаж ног. Он помогает активировать биологически активные точки на стопах.</a:t>
            </a:r>
            <a:endParaRPr lang="ru-RU" sz="2800" b="1" dirty="0"/>
          </a:p>
        </p:txBody>
      </p:sp>
      <p:pic>
        <p:nvPicPr>
          <p:cNvPr id="5" name="Рисунок 4" descr="G:\DCIM\102NIKON\DSCN66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67000"/>
            <a:ext cx="3200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Халова\Рисунок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667000"/>
            <a:ext cx="4432300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pic>
        <p:nvPicPr>
          <p:cNvPr id="20482" name="Picture 2" descr="https://pp.vk.me/c627716/v627716205/1f35/cvomI8LDz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3200400" cy="243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228600"/>
            <a:ext cx="8163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</a:t>
            </a:r>
            <a:r>
              <a:rPr lang="ru-RU" sz="3200" b="1" dirty="0" smtClean="0"/>
              <a:t>Активный отдых.</a:t>
            </a:r>
          </a:p>
          <a:p>
            <a:r>
              <a:rPr lang="ru-RU" sz="2400" dirty="0" smtClean="0"/>
              <a:t>   </a:t>
            </a:r>
            <a:r>
              <a:rPr lang="ru-RU" sz="2400" b="1" dirty="0" smtClean="0"/>
              <a:t>Позволяет детям двигаться без особого напряжения</a:t>
            </a:r>
            <a:endParaRPr lang="ru-RU" sz="2400" b="1" dirty="0"/>
          </a:p>
        </p:txBody>
      </p:sp>
      <p:pic>
        <p:nvPicPr>
          <p:cNvPr id="5122" name="Picture 2" descr="https://pp.vk.me/c630131/v630131398/33e4e/B7AVy4guFZ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219200"/>
            <a:ext cx="2438400" cy="2362200"/>
          </a:xfrm>
          <a:prstGeom prst="rect">
            <a:avLst/>
          </a:prstGeom>
          <a:noFill/>
        </p:spPr>
      </p:pic>
      <p:pic>
        <p:nvPicPr>
          <p:cNvPr id="5124" name="Picture 4" descr="https://pp.vk.me/c626719/v626719398/27dab/G0v-Vb2nf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219200"/>
            <a:ext cx="2743200" cy="2362200"/>
          </a:xfrm>
          <a:prstGeom prst="rect">
            <a:avLst/>
          </a:prstGeom>
          <a:noFill/>
        </p:spPr>
      </p:pic>
      <p:pic>
        <p:nvPicPr>
          <p:cNvPr id="7" name="Picture 2" descr="E:\ФОТО\ДЕТСКИЙ САД старшая группа 13-14 г\февраль\открытие олимпиады\DSCN16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3352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ФОТО\ДЕТСКИЙ САД старшая группа 13-14 г\февраль\открытие олимпиады\DSCN16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259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ФОТО\ДЕТСКИЙ САД старшая группа 13-14 г\февраль\родительское собрание\P2130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0"/>
            <a:ext cx="2590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s://pp.vk.me/c630016/v630016398/32097/YfMoAiLc2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3886200" cy="3733800"/>
          </a:xfrm>
          <a:prstGeom prst="rect">
            <a:avLst/>
          </a:prstGeom>
          <a:noFill/>
        </p:spPr>
      </p:pic>
      <p:pic>
        <p:nvPicPr>
          <p:cNvPr id="17412" name="Picture 4" descr="https://pp.vk.me/c630016/v630016398/32069/sxOCTzWG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438400"/>
            <a:ext cx="3962400" cy="37337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0600" y="304800"/>
            <a:ext cx="723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Основа </a:t>
            </a:r>
            <a:r>
              <a:rPr lang="ru-RU" sz="3200" b="1" dirty="0" err="1" smtClean="0"/>
              <a:t>сказкотерапии</a:t>
            </a:r>
            <a:r>
              <a:rPr lang="ru-RU" sz="3200" b="1" dirty="0" smtClean="0"/>
              <a:t> – дети сами сочиняют сказки, ведь придуманная сказка ребёнком открывающая суть         проблемы  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71600" y="533400"/>
            <a:ext cx="6896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Здоровое питание</a:t>
            </a:r>
            <a:endParaRPr lang="ru-RU" sz="6000" dirty="0"/>
          </a:p>
        </p:txBody>
      </p:sp>
      <p:pic>
        <p:nvPicPr>
          <p:cNvPr id="40966" name="Picture 6" descr="http://sad81.ru/resources/i9431-image-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886200" cy="4495800"/>
          </a:xfrm>
          <a:prstGeom prst="rect">
            <a:avLst/>
          </a:prstGeom>
          <a:noFill/>
        </p:spPr>
      </p:pic>
      <p:pic>
        <p:nvPicPr>
          <p:cNvPr id="40968" name="Picture 8" descr="http://schfive.ru/images/927624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00200"/>
            <a:ext cx="39624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38100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 </a:t>
            </a:r>
            <a:r>
              <a:rPr lang="ru-RU" sz="3200" b="1" dirty="0" smtClean="0"/>
              <a:t>Взаимодействие с семьёй. </a:t>
            </a:r>
          </a:p>
          <a:p>
            <a:r>
              <a:rPr lang="ru-RU" sz="2800" dirty="0" smtClean="0"/>
              <a:t>  </a:t>
            </a:r>
            <a:r>
              <a:rPr lang="ru-RU" sz="2800" b="1" dirty="0" smtClean="0"/>
              <a:t>Совместное обсуждение  по здоровью сбережению</a:t>
            </a:r>
            <a:endParaRPr lang="ru-RU" sz="2800" b="1" dirty="0"/>
          </a:p>
        </p:txBody>
      </p:sp>
      <p:pic>
        <p:nvPicPr>
          <p:cNvPr id="19458" name="Picture 2" descr="https://pp.vk.me/c630016/v630016398/321bf/GpSKDk2pM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200400" cy="2590800"/>
          </a:xfrm>
          <a:prstGeom prst="rect">
            <a:avLst/>
          </a:prstGeom>
          <a:noFill/>
        </p:spPr>
      </p:pic>
      <p:pic>
        <p:nvPicPr>
          <p:cNvPr id="19460" name="Picture 4" descr="https://pp.vk.me/c630016/v630016398/32228/55EZNSh7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47800"/>
            <a:ext cx="3352800" cy="2590800"/>
          </a:xfrm>
          <a:prstGeom prst="rect">
            <a:avLst/>
          </a:prstGeom>
          <a:noFill/>
        </p:spPr>
      </p:pic>
      <p:pic>
        <p:nvPicPr>
          <p:cNvPr id="3074" name="Picture 2" descr="https://pp.vk.me/c626719/v626719398/27ead/mHjtq0hXD4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343400"/>
            <a:ext cx="3200400" cy="2286000"/>
          </a:xfrm>
          <a:prstGeom prst="rect">
            <a:avLst/>
          </a:prstGeom>
          <a:noFill/>
        </p:spPr>
      </p:pic>
      <p:pic>
        <p:nvPicPr>
          <p:cNvPr id="7170" name="Picture 2" descr="D:\Халова\Рисунок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343400"/>
            <a:ext cx="3444875" cy="229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презентации &quot;Осенний - 6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228600"/>
            <a:ext cx="8365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Показываем для родителей презентации «Эти удивительные глаза», «Сам себе я помогу и осанку сберегу», «Пальчиковые игры с разными предметами», « Маленькие волшебники» и т.д. Привлекаем родителей к участию в физкультурных мероприятиях, праздниках, проектах. Организуем для родителей – дни открытых дверей, когда родители могут посетить любое мероприятие.</a:t>
            </a:r>
            <a:endParaRPr lang="ru-RU" sz="2400" b="1" dirty="0"/>
          </a:p>
        </p:txBody>
      </p:sp>
      <p:pic>
        <p:nvPicPr>
          <p:cNvPr id="5" name="Picture 6" descr="PC12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895600"/>
            <a:ext cx="2344737" cy="3505200"/>
          </a:xfrm>
          <a:prstGeom prst="rect">
            <a:avLst/>
          </a:prstGeom>
        </p:spPr>
      </p:pic>
      <p:pic>
        <p:nvPicPr>
          <p:cNvPr id="7" name="Picture 6" descr="PC12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67000" y="2895600"/>
            <a:ext cx="1676400" cy="3429000"/>
          </a:xfrm>
          <a:prstGeom prst="rect">
            <a:avLst/>
          </a:prstGeom>
        </p:spPr>
      </p:pic>
      <p:pic>
        <p:nvPicPr>
          <p:cNvPr id="8" name="Picture 6" descr="PC1200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19600" y="2895600"/>
            <a:ext cx="2159000" cy="3429000"/>
          </a:xfrm>
          <a:prstGeom prst="rect">
            <a:avLst/>
          </a:prstGeom>
        </p:spPr>
      </p:pic>
      <p:pic>
        <p:nvPicPr>
          <p:cNvPr id="9" name="Picture 10" descr="PC120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705600" y="2895600"/>
            <a:ext cx="22098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презентации &quot;Осенний - 6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0" y="533400"/>
            <a:ext cx="6477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      Спасибо за внимание.</a:t>
            </a:r>
          </a:p>
          <a:p>
            <a:endParaRPr lang="ru-RU" sz="4000" b="1" dirty="0" smtClean="0"/>
          </a:p>
          <a:p>
            <a:r>
              <a:rPr lang="ru-RU" sz="4000" dirty="0" smtClean="0"/>
              <a:t> </a:t>
            </a:r>
            <a:r>
              <a:rPr lang="ru-RU" sz="6000" dirty="0" smtClean="0"/>
              <a:t>Пусть ваша улыбка             сияет здоровьем! 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Одна из задач ФГОС ДОУ – охрана и укрепление физического и психического здоровья детей, в том числе их эмоционального благополучия (приказ Министерства образования и науки РФ от 17октября 2013г.№1155</a:t>
            </a:r>
            <a:endParaRPr lang="ru-RU" sz="2800" b="1" dirty="0"/>
          </a:p>
        </p:txBody>
      </p:sp>
      <p:pic>
        <p:nvPicPr>
          <p:cNvPr id="1026" name="Picture 2" descr="D:\Халова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514600"/>
            <a:ext cx="5346700" cy="382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304801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Здоровье сберегающие             технологии в   ДОУ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752601"/>
            <a:ext cx="8458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</a:t>
            </a:r>
            <a:r>
              <a:rPr lang="ru-RU" sz="3200" b="1" dirty="0" smtClean="0"/>
              <a:t>. </a:t>
            </a:r>
            <a:r>
              <a:rPr lang="ru-RU" sz="3200" b="1" dirty="0" err="1" smtClean="0"/>
              <a:t>Медико</a:t>
            </a:r>
            <a:r>
              <a:rPr lang="ru-RU" sz="3200" b="1" dirty="0" smtClean="0"/>
              <a:t> – профилактические технологии</a:t>
            </a:r>
          </a:p>
          <a:p>
            <a:r>
              <a:rPr lang="ru-RU" sz="3200" b="1" dirty="0" smtClean="0"/>
              <a:t>2.Физкультурно – оздоровительные технологии</a:t>
            </a:r>
          </a:p>
          <a:p>
            <a:r>
              <a:rPr lang="ru-RU" sz="3200" b="1" dirty="0" smtClean="0"/>
              <a:t>3.Технологии здоровье сбережения педагогов</a:t>
            </a:r>
          </a:p>
          <a:p>
            <a:r>
              <a:rPr lang="ru-RU" sz="3200" b="1" dirty="0" smtClean="0"/>
              <a:t>4.Здоровье сберегающие образовательные технологии</a:t>
            </a:r>
          </a:p>
          <a:p>
            <a:r>
              <a:rPr lang="ru-RU" sz="3200" b="1" dirty="0" smtClean="0"/>
              <a:t>5.Технологии </a:t>
            </a:r>
            <a:r>
              <a:rPr lang="ru-RU" sz="3200" b="1" dirty="0" err="1" smtClean="0"/>
              <a:t>валеологического</a:t>
            </a:r>
            <a:r>
              <a:rPr lang="ru-RU" sz="3200" b="1" dirty="0" smtClean="0"/>
              <a:t> просвещения родителей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7710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Здоровье сберегающие  технологии в   образовательном </a:t>
            </a:r>
            <a:r>
              <a:rPr lang="ru-RU" sz="3200" b="1" dirty="0" smtClean="0"/>
              <a:t>процессе.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1219200"/>
            <a:ext cx="8686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Это система мер, включающая взаимосвязь и взаимодействия всех факторов образовательной среды, направленных на сохранение здоровья ребёнка, на всех этапах его обучения и развития.</a:t>
            </a:r>
            <a:endParaRPr lang="ru-RU" sz="2800" b="1" dirty="0" smtClean="0"/>
          </a:p>
          <a:p>
            <a:endParaRPr lang="ru-RU" dirty="0"/>
          </a:p>
        </p:txBody>
      </p:sp>
      <p:pic>
        <p:nvPicPr>
          <p:cNvPr id="32770" name="Picture 2" descr="https://pp.vk.me/c628518/v628518205/24996/v0cyaOAuD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4038600" cy="3200400"/>
          </a:xfrm>
          <a:prstGeom prst="rect">
            <a:avLst/>
          </a:prstGeom>
          <a:noFill/>
        </p:spPr>
      </p:pic>
      <p:pic>
        <p:nvPicPr>
          <p:cNvPr id="32772" name="Picture 4" descr="https://pp.vk.me/c628518/v628518205/249aa/KX3ec5fa5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429000"/>
            <a:ext cx="38100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pic>
        <p:nvPicPr>
          <p:cNvPr id="3" name="Picture 2" descr="https://pp.vk.me/c628518/v628518205/24f3e/PFya_fZoG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62200"/>
            <a:ext cx="6553200" cy="4191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9200" y="304801"/>
            <a:ext cx="732546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Утренняя гимнастика </a:t>
            </a:r>
          </a:p>
          <a:p>
            <a:r>
              <a:rPr lang="ru-RU" sz="3200" b="1" dirty="0" smtClean="0"/>
              <a:t>Сам себе я помогу и здоровье сберегу</a:t>
            </a:r>
          </a:p>
          <a:p>
            <a:r>
              <a:rPr lang="ru-RU" sz="3200" b="1" dirty="0" smtClean="0"/>
              <a:t>Спасибо зарядке – здоровье в порядке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ttps://pp.vk.me/c628518/v628518205/24f48/wJ97wz1ChX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90800"/>
            <a:ext cx="3886200" cy="3886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304801"/>
            <a:ext cx="8839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Физкультурные занятия</a:t>
            </a:r>
          </a:p>
          <a:p>
            <a:r>
              <a:rPr lang="ru-RU" sz="2800" b="1" dirty="0" smtClean="0"/>
              <a:t>Регулярные занятия физкультурой укрепляют организм и способствуют повышению иммунитета</a:t>
            </a:r>
            <a:endParaRPr lang="ru-RU" sz="2800" b="1" dirty="0"/>
          </a:p>
        </p:txBody>
      </p:sp>
      <p:pic>
        <p:nvPicPr>
          <p:cNvPr id="20482" name="Picture 2" descr="https://pp.vk.me/c628518/v628518205/24bb9/oB5OzQ5L-r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590800"/>
            <a:ext cx="4343401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https://pp.vk.me/c628518/v628518205/24f02/hD-8Rwsdvg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62200"/>
            <a:ext cx="2971800" cy="327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891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       Познавательные занятия</a:t>
            </a:r>
          </a:p>
          <a:p>
            <a:r>
              <a:rPr lang="ru-RU" sz="2400" b="1" dirty="0" smtClean="0"/>
              <a:t>                        «</a:t>
            </a:r>
            <a:r>
              <a:rPr lang="ru-RU" sz="3200" b="1" dirty="0" smtClean="0"/>
              <a:t>Эти удивительные глаза</a:t>
            </a:r>
            <a:r>
              <a:rPr lang="ru-RU" sz="2400" b="1" dirty="0" smtClean="0"/>
              <a:t>» </a:t>
            </a:r>
            <a:r>
              <a:rPr lang="ru-RU" sz="4400" b="1" dirty="0" smtClean="0"/>
              <a:t>                </a:t>
            </a:r>
          </a:p>
          <a:p>
            <a:r>
              <a:rPr lang="ru-RU" sz="4400" b="1" dirty="0" smtClean="0"/>
              <a:t>               «</a:t>
            </a:r>
            <a:r>
              <a:rPr lang="ru-RU" sz="4400" b="1" dirty="0" err="1" smtClean="0"/>
              <a:t>Здоровейка</a:t>
            </a:r>
            <a:r>
              <a:rPr lang="ru-RU" sz="4400" b="1" dirty="0" smtClean="0"/>
              <a:t>»</a:t>
            </a:r>
            <a:endParaRPr lang="ru-RU" sz="4400" b="1" dirty="0"/>
          </a:p>
        </p:txBody>
      </p:sp>
      <p:pic>
        <p:nvPicPr>
          <p:cNvPr id="19458" name="Picture 2" descr="https://pp.vk.me/c628518/v628518205/24dd6/Jddl42uXZC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295400"/>
            <a:ext cx="1676400" cy="2133600"/>
          </a:xfrm>
          <a:prstGeom prst="rect">
            <a:avLst/>
          </a:prstGeom>
          <a:noFill/>
        </p:spPr>
      </p:pic>
      <p:pic>
        <p:nvPicPr>
          <p:cNvPr id="19460" name="Picture 4" descr="https://pp.vk.me/c628518/v628518205/24df4/mqiHv3bEec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362200"/>
            <a:ext cx="2590800" cy="3276600"/>
          </a:xfrm>
          <a:prstGeom prst="rect">
            <a:avLst/>
          </a:prstGeom>
          <a:noFill/>
        </p:spPr>
      </p:pic>
      <p:pic>
        <p:nvPicPr>
          <p:cNvPr id="19462" name="Picture 6" descr="https://pp.vk.me/c628518/v628518205/24e12/0oM5oDNa9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505200"/>
            <a:ext cx="2133600" cy="2667000"/>
          </a:xfrm>
          <a:prstGeom prst="rect">
            <a:avLst/>
          </a:prstGeom>
          <a:noFill/>
        </p:spPr>
      </p:pic>
      <p:pic>
        <p:nvPicPr>
          <p:cNvPr id="9" name="Picture 2" descr="https://pp.vk.me/c628518/v628518205/24dd6/Jddl42uXZC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295400"/>
            <a:ext cx="20574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Шаблон презентации &quot;Осенний - 6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pp.vk.me/c630131/v630131398/337b2/woY6w3Pd7I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62200"/>
            <a:ext cx="3810000" cy="4191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381000"/>
            <a:ext cx="8153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        Подвижные игры</a:t>
            </a:r>
          </a:p>
          <a:p>
            <a:r>
              <a:rPr lang="ru-RU" sz="2800" b="1" dirty="0" smtClean="0"/>
              <a:t>  Проводятся ежедневно на прогулке, в группе и,       как часть физкультурного занятия</a:t>
            </a:r>
            <a:endParaRPr lang="ru-RU" sz="2800" b="1" dirty="0"/>
          </a:p>
        </p:txBody>
      </p:sp>
      <p:pic>
        <p:nvPicPr>
          <p:cNvPr id="18434" name="Picture 2" descr="https://pp.vk.me/c628518/v628518205/24f5c/v6fsOxf2s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62200"/>
            <a:ext cx="41148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570</Words>
  <Application>Microsoft Office PowerPoint</Application>
  <PresentationFormat>Экран (4:3)</PresentationFormat>
  <Paragraphs>66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Подвижные игры развивают у детей настойчивость, смелость, решительность, инициативу, сообразительность и мышление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Самомассаж – это массаж, выполняемый самим ребёнком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</dc:creator>
  <cp:lastModifiedBy>HOME</cp:lastModifiedBy>
  <cp:revision>118</cp:revision>
  <dcterms:created xsi:type="dcterms:W3CDTF">2016-10-15T15:04:53Z</dcterms:created>
  <dcterms:modified xsi:type="dcterms:W3CDTF">2016-10-30T13:18:26Z</dcterms:modified>
</cp:coreProperties>
</file>