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7" r:id="rId2"/>
    <p:sldId id="279" r:id="rId3"/>
    <p:sldId id="297" r:id="rId4"/>
    <p:sldId id="295" r:id="rId5"/>
    <p:sldId id="296" r:id="rId6"/>
    <p:sldId id="298" r:id="rId7"/>
    <p:sldId id="302" r:id="rId8"/>
    <p:sldId id="280" r:id="rId9"/>
    <p:sldId id="268" r:id="rId10"/>
    <p:sldId id="266" r:id="rId11"/>
    <p:sldId id="265" r:id="rId12"/>
    <p:sldId id="262" r:id="rId13"/>
    <p:sldId id="263" r:id="rId14"/>
    <p:sldId id="264" r:id="rId15"/>
    <p:sldId id="267" r:id="rId16"/>
    <p:sldId id="269" r:id="rId17"/>
    <p:sldId id="272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293" r:id="rId26"/>
    <p:sldId id="286" r:id="rId27"/>
    <p:sldId id="284" r:id="rId28"/>
    <p:sldId id="281" r:id="rId29"/>
    <p:sldId id="282" r:id="rId30"/>
    <p:sldId id="285" r:id="rId31"/>
    <p:sldId id="288" r:id="rId32"/>
    <p:sldId id="287" r:id="rId33"/>
    <p:sldId id="289" r:id="rId34"/>
    <p:sldId id="291" r:id="rId35"/>
    <p:sldId id="292" r:id="rId36"/>
    <p:sldId id="290" r:id="rId37"/>
    <p:sldId id="300" r:id="rId38"/>
    <p:sldId id="299" r:id="rId39"/>
    <p:sldId id="304" r:id="rId40"/>
    <p:sldId id="303" r:id="rId41"/>
    <p:sldId id="305" r:id="rId42"/>
    <p:sldId id="306" r:id="rId43"/>
    <p:sldId id="307" r:id="rId44"/>
    <p:sldId id="308" r:id="rId45"/>
    <p:sldId id="314" r:id="rId46"/>
    <p:sldId id="316" r:id="rId47"/>
    <p:sldId id="315" r:id="rId48"/>
    <p:sldId id="309" r:id="rId49"/>
    <p:sldId id="310" r:id="rId50"/>
    <p:sldId id="311" r:id="rId51"/>
    <p:sldId id="312" r:id="rId52"/>
    <p:sldId id="30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552E-19F4-4E72-91CA-919A69043AE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6E17-E2AE-410A-9F62-E40FAD524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655AE-5F29-490C-8E65-8D5BCF83D45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0;&#1072;&#1084;&#1072;&#1075;&#1072;&#1085;\Desktop\Mark_Bernes_Pesnya_o_kino_(vmusice.net).mp3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Интеллектуальная викторина по русскому языку и литературе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учащихся 8 классов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А знаете ли вы?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500702"/>
            <a:ext cx="4820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 учитель русского языка</a:t>
            </a:r>
          </a:p>
          <a:p>
            <a:pPr algn="ctr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литературы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Яровик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Н.П.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Рисунок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222" flipH="1">
            <a:off x="1476375" y="1628775"/>
            <a:ext cx="38179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30241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541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Georgia"/>
              </a:rPr>
              <a:t>т</a:t>
            </a:r>
          </a:p>
        </p:txBody>
      </p:sp>
      <p:sp>
        <p:nvSpPr>
          <p:cNvPr id="10245" name="Rectangle 542"/>
          <p:cNvSpPr>
            <a:spLocks noChangeArrowheads="1"/>
          </p:cNvSpPr>
          <p:nvPr/>
        </p:nvSpPr>
        <p:spPr bwMode="auto">
          <a:xfrm>
            <a:off x="8027988" y="-674688"/>
            <a:ext cx="749300" cy="25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16927" name="WordArt 543"/>
          <p:cNvSpPr>
            <a:spLocks noChangeArrowheads="1" noChangeShapeType="1" noTextEdit="1"/>
          </p:cNvSpPr>
          <p:nvPr/>
        </p:nvSpPr>
        <p:spPr bwMode="auto">
          <a:xfrm>
            <a:off x="971550" y="5013325"/>
            <a:ext cx="76327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трактор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8313" y="-674688"/>
            <a:ext cx="8675687" cy="5040313"/>
            <a:chOff x="295" y="-607"/>
            <a:chExt cx="5465" cy="3175"/>
          </a:xfrm>
        </p:grpSpPr>
        <p:pic>
          <p:nvPicPr>
            <p:cNvPr id="15365" name="Picture 4" descr="pferd0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95" y="1209"/>
              <a:ext cx="1632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5" descr="Рисунок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119"/>
              <a:ext cx="2947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1474" y="119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4740" y="-607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5103" y="-607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5288" y="-607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4921" y="-607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</p:grp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827088" y="5013325"/>
            <a:ext cx="7632700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конверт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867400" y="2754313"/>
            <a:ext cx="647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0" b="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26968">
            <a:off x="4859338" y="1341438"/>
            <a:ext cx="3816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9522">
            <a:off x="660400" y="1281113"/>
            <a:ext cx="1635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195513" y="-1035050"/>
            <a:ext cx="749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427538" y="-892175"/>
            <a:ext cx="749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4787900" y="-892175"/>
            <a:ext cx="749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7019925" y="-674688"/>
            <a:ext cx="749300" cy="25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7176" name="WordArt 10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Georgia"/>
              </a:rPr>
              <a:t>и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1187450" y="4941888"/>
            <a:ext cx="64087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осина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900113" y="5084763"/>
            <a:ext cx="7272337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ягода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00113" y="-603250"/>
            <a:ext cx="8243887" cy="4986338"/>
            <a:chOff x="567" y="-380"/>
            <a:chExt cx="5193" cy="3141"/>
          </a:xfrm>
        </p:grpSpPr>
        <p:pic>
          <p:nvPicPr>
            <p:cNvPr id="13317" name="Picture 3" descr="blest13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7" y="935"/>
              <a:ext cx="1973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10" y="890"/>
              <a:ext cx="1316" cy="862"/>
              <a:chOff x="1927" y="572"/>
              <a:chExt cx="1316" cy="862"/>
            </a:xfrm>
          </p:grpSpPr>
          <p:sp>
            <p:nvSpPr>
              <p:cNvPr id="13331" name="Line 4"/>
              <p:cNvSpPr>
                <a:spLocks noChangeShapeType="1"/>
              </p:cNvSpPr>
              <p:nvPr/>
            </p:nvSpPr>
            <p:spPr bwMode="auto">
              <a:xfrm flipH="1">
                <a:off x="1927" y="572"/>
                <a:ext cx="862" cy="8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Line 5"/>
              <p:cNvSpPr>
                <a:spLocks noChangeShapeType="1"/>
              </p:cNvSpPr>
              <p:nvPr/>
            </p:nvSpPr>
            <p:spPr bwMode="auto">
              <a:xfrm flipV="1">
                <a:off x="1927" y="1298"/>
                <a:ext cx="1316" cy="13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67" y="1389"/>
              <a:ext cx="544" cy="5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99FF"/>
                  </a:solidFill>
                  <a:latin typeface="Georgia"/>
                </a:rPr>
                <a:t>я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429" y="-380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2744" y="-289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3696" y="-153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3" name="Rectangle 13"/>
            <p:cNvSpPr>
              <a:spLocks noChangeArrowheads="1"/>
            </p:cNvSpPr>
            <p:nvPr/>
          </p:nvSpPr>
          <p:spPr bwMode="auto">
            <a:xfrm>
              <a:off x="3878" y="-153"/>
              <a:ext cx="454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4" name="Rectangle 14"/>
            <p:cNvSpPr>
              <a:spLocks noChangeArrowheads="1"/>
            </p:cNvSpPr>
            <p:nvPr/>
          </p:nvSpPr>
          <p:spPr bwMode="auto">
            <a:xfrm>
              <a:off x="4059" y="-153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4241" y="-153"/>
              <a:ext cx="454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6" name="Rectangle 27"/>
            <p:cNvSpPr>
              <a:spLocks noChangeArrowheads="1"/>
            </p:cNvSpPr>
            <p:nvPr/>
          </p:nvSpPr>
          <p:spPr bwMode="auto">
            <a:xfrm>
              <a:off x="3696" y="-153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7" name="Rectangle 29"/>
            <p:cNvSpPr>
              <a:spLocks noChangeArrowheads="1"/>
            </p:cNvSpPr>
            <p:nvPr/>
          </p:nvSpPr>
          <p:spPr bwMode="auto">
            <a:xfrm>
              <a:off x="4059" y="-153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sp>
          <p:nvSpPr>
            <p:cNvPr id="13328" name="Rectangle 31"/>
            <p:cNvSpPr>
              <a:spLocks noChangeArrowheads="1"/>
            </p:cNvSpPr>
            <p:nvPr/>
          </p:nvSpPr>
          <p:spPr bwMode="auto">
            <a:xfrm>
              <a:off x="1027" y="76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 </a:t>
              </a:r>
              <a:endParaRPr lang="ru-RU" b="0"/>
            </a:p>
          </p:txBody>
        </p:sp>
        <p:sp>
          <p:nvSpPr>
            <p:cNvPr id="13329" name="Rectangle 33"/>
            <p:cNvSpPr>
              <a:spLocks noChangeArrowheads="1"/>
            </p:cNvSpPr>
            <p:nvPr/>
          </p:nvSpPr>
          <p:spPr bwMode="auto">
            <a:xfrm>
              <a:off x="3264" y="720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 </a:t>
              </a:r>
              <a:endParaRPr lang="ru-RU" b="0"/>
            </a:p>
          </p:txBody>
        </p:sp>
        <p:sp>
          <p:nvSpPr>
            <p:cNvPr id="13330" name="Rectangle 34"/>
            <p:cNvSpPr>
              <a:spLocks noChangeArrowheads="1"/>
            </p:cNvSpPr>
            <p:nvPr/>
          </p:nvSpPr>
          <p:spPr bwMode="auto">
            <a:xfrm>
              <a:off x="3638" y="105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/>
                <a:t>  </a:t>
              </a:r>
              <a:endParaRPr lang="ru-RU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84888" y="1052513"/>
            <a:ext cx="2230437" cy="2449512"/>
            <a:chOff x="2573" y="1660"/>
            <a:chExt cx="2389" cy="2436"/>
          </a:xfrm>
        </p:grpSpPr>
        <p:sp>
          <p:nvSpPr>
            <p:cNvPr id="14345" name="Freeform 7"/>
            <p:cNvSpPr>
              <a:spLocks/>
            </p:cNvSpPr>
            <p:nvPr/>
          </p:nvSpPr>
          <p:spPr bwMode="auto">
            <a:xfrm>
              <a:off x="2687" y="1976"/>
              <a:ext cx="2140" cy="1612"/>
            </a:xfrm>
            <a:custGeom>
              <a:avLst/>
              <a:gdLst>
                <a:gd name="T0" fmla="*/ 70 w 2140"/>
                <a:gd name="T1" fmla="*/ 45 h 1612"/>
                <a:gd name="T2" fmla="*/ 201 w 2140"/>
                <a:gd name="T3" fmla="*/ 148 h 1612"/>
                <a:gd name="T4" fmla="*/ 300 w 2140"/>
                <a:gd name="T5" fmla="*/ 308 h 1612"/>
                <a:gd name="T6" fmla="*/ 345 w 2140"/>
                <a:gd name="T7" fmla="*/ 484 h 1612"/>
                <a:gd name="T8" fmla="*/ 447 w 2140"/>
                <a:gd name="T9" fmla="*/ 558 h 1612"/>
                <a:gd name="T10" fmla="*/ 664 w 2140"/>
                <a:gd name="T11" fmla="*/ 640 h 1612"/>
                <a:gd name="T12" fmla="*/ 841 w 2140"/>
                <a:gd name="T13" fmla="*/ 800 h 1612"/>
                <a:gd name="T14" fmla="*/ 939 w 2140"/>
                <a:gd name="T15" fmla="*/ 984 h 1612"/>
                <a:gd name="T16" fmla="*/ 1009 w 2140"/>
                <a:gd name="T17" fmla="*/ 1054 h 1612"/>
                <a:gd name="T18" fmla="*/ 1197 w 2140"/>
                <a:gd name="T19" fmla="*/ 1075 h 1612"/>
                <a:gd name="T20" fmla="*/ 1398 w 2140"/>
                <a:gd name="T21" fmla="*/ 1161 h 1612"/>
                <a:gd name="T22" fmla="*/ 1533 w 2140"/>
                <a:gd name="T23" fmla="*/ 1321 h 1612"/>
                <a:gd name="T24" fmla="*/ 1631 w 2140"/>
                <a:gd name="T25" fmla="*/ 1403 h 1612"/>
                <a:gd name="T26" fmla="*/ 1816 w 2140"/>
                <a:gd name="T27" fmla="*/ 1403 h 1612"/>
                <a:gd name="T28" fmla="*/ 1992 w 2140"/>
                <a:gd name="T29" fmla="*/ 1460 h 1612"/>
                <a:gd name="T30" fmla="*/ 2111 w 2140"/>
                <a:gd name="T31" fmla="*/ 1554 h 1612"/>
                <a:gd name="T32" fmla="*/ 2140 w 2140"/>
                <a:gd name="T33" fmla="*/ 1509 h 1612"/>
                <a:gd name="T34" fmla="*/ 2082 w 2140"/>
                <a:gd name="T35" fmla="*/ 1271 h 1612"/>
                <a:gd name="T36" fmla="*/ 1939 w 2140"/>
                <a:gd name="T37" fmla="*/ 1066 h 1612"/>
                <a:gd name="T38" fmla="*/ 1718 w 2140"/>
                <a:gd name="T39" fmla="*/ 964 h 1612"/>
                <a:gd name="T40" fmla="*/ 1582 w 2140"/>
                <a:gd name="T41" fmla="*/ 911 h 1612"/>
                <a:gd name="T42" fmla="*/ 1550 w 2140"/>
                <a:gd name="T43" fmla="*/ 787 h 1612"/>
                <a:gd name="T44" fmla="*/ 1480 w 2140"/>
                <a:gd name="T45" fmla="*/ 673 h 1612"/>
                <a:gd name="T46" fmla="*/ 1373 w 2140"/>
                <a:gd name="T47" fmla="*/ 578 h 1612"/>
                <a:gd name="T48" fmla="*/ 1246 w 2140"/>
                <a:gd name="T49" fmla="*/ 500 h 1612"/>
                <a:gd name="T50" fmla="*/ 1107 w 2140"/>
                <a:gd name="T51" fmla="*/ 451 h 1612"/>
                <a:gd name="T52" fmla="*/ 963 w 2140"/>
                <a:gd name="T53" fmla="*/ 431 h 1612"/>
                <a:gd name="T54" fmla="*/ 824 w 2140"/>
                <a:gd name="T55" fmla="*/ 451 h 1612"/>
                <a:gd name="T56" fmla="*/ 750 w 2140"/>
                <a:gd name="T57" fmla="*/ 418 h 1612"/>
                <a:gd name="T58" fmla="*/ 709 w 2140"/>
                <a:gd name="T59" fmla="*/ 308 h 1612"/>
                <a:gd name="T60" fmla="*/ 636 w 2140"/>
                <a:gd name="T61" fmla="*/ 209 h 1612"/>
                <a:gd name="T62" fmla="*/ 537 w 2140"/>
                <a:gd name="T63" fmla="*/ 123 h 1612"/>
                <a:gd name="T64" fmla="*/ 423 w 2140"/>
                <a:gd name="T65" fmla="*/ 57 h 1612"/>
                <a:gd name="T66" fmla="*/ 300 w 2140"/>
                <a:gd name="T67" fmla="*/ 16 h 1612"/>
                <a:gd name="T68" fmla="*/ 173 w 2140"/>
                <a:gd name="T69" fmla="*/ 0 h 1612"/>
                <a:gd name="T70" fmla="*/ 54 w 2140"/>
                <a:gd name="T71" fmla="*/ 12 h 16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0"/>
                <a:gd name="T109" fmla="*/ 0 h 1612"/>
                <a:gd name="T110" fmla="*/ 2140 w 2140"/>
                <a:gd name="T111" fmla="*/ 1612 h 16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0" h="1612">
                  <a:moveTo>
                    <a:pt x="0" y="29"/>
                  </a:moveTo>
                  <a:lnTo>
                    <a:pt x="70" y="45"/>
                  </a:lnTo>
                  <a:lnTo>
                    <a:pt x="136" y="86"/>
                  </a:lnTo>
                  <a:lnTo>
                    <a:pt x="201" y="148"/>
                  </a:lnTo>
                  <a:lnTo>
                    <a:pt x="255" y="222"/>
                  </a:lnTo>
                  <a:lnTo>
                    <a:pt x="300" y="308"/>
                  </a:lnTo>
                  <a:lnTo>
                    <a:pt x="332" y="398"/>
                  </a:lnTo>
                  <a:lnTo>
                    <a:pt x="345" y="484"/>
                  </a:lnTo>
                  <a:lnTo>
                    <a:pt x="341" y="566"/>
                  </a:lnTo>
                  <a:lnTo>
                    <a:pt x="447" y="558"/>
                  </a:lnTo>
                  <a:lnTo>
                    <a:pt x="558" y="587"/>
                  </a:lnTo>
                  <a:lnTo>
                    <a:pt x="664" y="640"/>
                  </a:lnTo>
                  <a:lnTo>
                    <a:pt x="759" y="714"/>
                  </a:lnTo>
                  <a:lnTo>
                    <a:pt x="841" y="800"/>
                  </a:lnTo>
                  <a:lnTo>
                    <a:pt x="902" y="894"/>
                  </a:lnTo>
                  <a:lnTo>
                    <a:pt x="939" y="984"/>
                  </a:lnTo>
                  <a:lnTo>
                    <a:pt x="943" y="1070"/>
                  </a:lnTo>
                  <a:lnTo>
                    <a:pt x="1009" y="1054"/>
                  </a:lnTo>
                  <a:lnTo>
                    <a:pt x="1095" y="1058"/>
                  </a:lnTo>
                  <a:lnTo>
                    <a:pt x="1197" y="1075"/>
                  </a:lnTo>
                  <a:lnTo>
                    <a:pt x="1300" y="1107"/>
                  </a:lnTo>
                  <a:lnTo>
                    <a:pt x="1398" y="1161"/>
                  </a:lnTo>
                  <a:lnTo>
                    <a:pt x="1476" y="1235"/>
                  </a:lnTo>
                  <a:lnTo>
                    <a:pt x="1533" y="1321"/>
                  </a:lnTo>
                  <a:lnTo>
                    <a:pt x="1550" y="1431"/>
                  </a:lnTo>
                  <a:lnTo>
                    <a:pt x="1631" y="1403"/>
                  </a:lnTo>
                  <a:lnTo>
                    <a:pt x="1722" y="1394"/>
                  </a:lnTo>
                  <a:lnTo>
                    <a:pt x="1816" y="1403"/>
                  </a:lnTo>
                  <a:lnTo>
                    <a:pt x="1910" y="1427"/>
                  </a:lnTo>
                  <a:lnTo>
                    <a:pt x="1992" y="1460"/>
                  </a:lnTo>
                  <a:lnTo>
                    <a:pt x="2062" y="1505"/>
                  </a:lnTo>
                  <a:lnTo>
                    <a:pt x="2111" y="1554"/>
                  </a:lnTo>
                  <a:lnTo>
                    <a:pt x="2136" y="1612"/>
                  </a:lnTo>
                  <a:lnTo>
                    <a:pt x="2140" y="1509"/>
                  </a:lnTo>
                  <a:lnTo>
                    <a:pt x="2123" y="1390"/>
                  </a:lnTo>
                  <a:lnTo>
                    <a:pt x="2082" y="1271"/>
                  </a:lnTo>
                  <a:lnTo>
                    <a:pt x="2021" y="1161"/>
                  </a:lnTo>
                  <a:lnTo>
                    <a:pt x="1939" y="1066"/>
                  </a:lnTo>
                  <a:lnTo>
                    <a:pt x="1836" y="997"/>
                  </a:lnTo>
                  <a:lnTo>
                    <a:pt x="1718" y="964"/>
                  </a:lnTo>
                  <a:lnTo>
                    <a:pt x="1582" y="976"/>
                  </a:lnTo>
                  <a:lnTo>
                    <a:pt x="1582" y="911"/>
                  </a:lnTo>
                  <a:lnTo>
                    <a:pt x="1574" y="849"/>
                  </a:lnTo>
                  <a:lnTo>
                    <a:pt x="1550" y="787"/>
                  </a:lnTo>
                  <a:lnTo>
                    <a:pt x="1517" y="730"/>
                  </a:lnTo>
                  <a:lnTo>
                    <a:pt x="1480" y="673"/>
                  </a:lnTo>
                  <a:lnTo>
                    <a:pt x="1431" y="623"/>
                  </a:lnTo>
                  <a:lnTo>
                    <a:pt x="1373" y="578"/>
                  </a:lnTo>
                  <a:lnTo>
                    <a:pt x="1312" y="533"/>
                  </a:lnTo>
                  <a:lnTo>
                    <a:pt x="1246" y="500"/>
                  </a:lnTo>
                  <a:lnTo>
                    <a:pt x="1181" y="472"/>
                  </a:lnTo>
                  <a:lnTo>
                    <a:pt x="1107" y="451"/>
                  </a:lnTo>
                  <a:lnTo>
                    <a:pt x="1037" y="435"/>
                  </a:lnTo>
                  <a:lnTo>
                    <a:pt x="963" y="431"/>
                  </a:lnTo>
                  <a:lnTo>
                    <a:pt x="894" y="435"/>
                  </a:lnTo>
                  <a:lnTo>
                    <a:pt x="824" y="451"/>
                  </a:lnTo>
                  <a:lnTo>
                    <a:pt x="759" y="476"/>
                  </a:lnTo>
                  <a:lnTo>
                    <a:pt x="750" y="418"/>
                  </a:lnTo>
                  <a:lnTo>
                    <a:pt x="734" y="361"/>
                  </a:lnTo>
                  <a:lnTo>
                    <a:pt x="709" y="308"/>
                  </a:lnTo>
                  <a:lnTo>
                    <a:pt x="677" y="254"/>
                  </a:lnTo>
                  <a:lnTo>
                    <a:pt x="636" y="209"/>
                  </a:lnTo>
                  <a:lnTo>
                    <a:pt x="591" y="164"/>
                  </a:lnTo>
                  <a:lnTo>
                    <a:pt x="537" y="123"/>
                  </a:lnTo>
                  <a:lnTo>
                    <a:pt x="480" y="90"/>
                  </a:lnTo>
                  <a:lnTo>
                    <a:pt x="423" y="57"/>
                  </a:lnTo>
                  <a:lnTo>
                    <a:pt x="361" y="33"/>
                  </a:lnTo>
                  <a:lnTo>
                    <a:pt x="300" y="16"/>
                  </a:lnTo>
                  <a:lnTo>
                    <a:pt x="234" y="4"/>
                  </a:lnTo>
                  <a:lnTo>
                    <a:pt x="173" y="0"/>
                  </a:lnTo>
                  <a:lnTo>
                    <a:pt x="111" y="0"/>
                  </a:lnTo>
                  <a:lnTo>
                    <a:pt x="54" y="12"/>
                  </a:lnTo>
                  <a:lnTo>
                    <a:pt x="0" y="29"/>
                  </a:lnTo>
                  <a:close/>
                </a:path>
              </a:pathLst>
            </a:custGeom>
            <a:gradFill rotWithShape="0">
              <a:gsLst>
                <a:gs pos="0">
                  <a:srgbClr val="0033CC"/>
                </a:gs>
                <a:gs pos="100000">
                  <a:srgbClr val="00081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8"/>
            <p:cNvSpPr>
              <a:spLocks/>
            </p:cNvSpPr>
            <p:nvPr/>
          </p:nvSpPr>
          <p:spPr bwMode="auto">
            <a:xfrm>
              <a:off x="4794" y="3608"/>
              <a:ext cx="45" cy="127"/>
            </a:xfrm>
            <a:custGeom>
              <a:avLst/>
              <a:gdLst>
                <a:gd name="T0" fmla="*/ 16 w 45"/>
                <a:gd name="T1" fmla="*/ 9 h 127"/>
                <a:gd name="T2" fmla="*/ 8 w 45"/>
                <a:gd name="T3" fmla="*/ 37 h 127"/>
                <a:gd name="T4" fmla="*/ 0 w 45"/>
                <a:gd name="T5" fmla="*/ 74 h 127"/>
                <a:gd name="T6" fmla="*/ 0 w 45"/>
                <a:gd name="T7" fmla="*/ 111 h 127"/>
                <a:gd name="T8" fmla="*/ 24 w 45"/>
                <a:gd name="T9" fmla="*/ 127 h 127"/>
                <a:gd name="T10" fmla="*/ 41 w 45"/>
                <a:gd name="T11" fmla="*/ 115 h 127"/>
                <a:gd name="T12" fmla="*/ 45 w 45"/>
                <a:gd name="T13" fmla="*/ 78 h 127"/>
                <a:gd name="T14" fmla="*/ 45 w 45"/>
                <a:gd name="T15" fmla="*/ 41 h 127"/>
                <a:gd name="T16" fmla="*/ 45 w 45"/>
                <a:gd name="T17" fmla="*/ 17 h 127"/>
                <a:gd name="T18" fmla="*/ 41 w 45"/>
                <a:gd name="T19" fmla="*/ 4 h 127"/>
                <a:gd name="T20" fmla="*/ 33 w 45"/>
                <a:gd name="T21" fmla="*/ 0 h 127"/>
                <a:gd name="T22" fmla="*/ 24 w 45"/>
                <a:gd name="T23" fmla="*/ 0 h 127"/>
                <a:gd name="T24" fmla="*/ 16 w 45"/>
                <a:gd name="T25" fmla="*/ 9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27"/>
                <a:gd name="T41" fmla="*/ 45 w 45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27">
                  <a:moveTo>
                    <a:pt x="16" y="9"/>
                  </a:moveTo>
                  <a:lnTo>
                    <a:pt x="8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24" y="127"/>
                  </a:lnTo>
                  <a:lnTo>
                    <a:pt x="41" y="115"/>
                  </a:lnTo>
                  <a:lnTo>
                    <a:pt x="45" y="78"/>
                  </a:lnTo>
                  <a:lnTo>
                    <a:pt x="45" y="41"/>
                  </a:lnTo>
                  <a:lnTo>
                    <a:pt x="45" y="17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9"/>
            <p:cNvSpPr>
              <a:spLocks/>
            </p:cNvSpPr>
            <p:nvPr/>
          </p:nvSpPr>
          <p:spPr bwMode="auto">
            <a:xfrm>
              <a:off x="4175" y="3428"/>
              <a:ext cx="62" cy="127"/>
            </a:xfrm>
            <a:custGeom>
              <a:avLst/>
              <a:gdLst>
                <a:gd name="T0" fmla="*/ 41 w 62"/>
                <a:gd name="T1" fmla="*/ 8 h 127"/>
                <a:gd name="T2" fmla="*/ 25 w 62"/>
                <a:gd name="T3" fmla="*/ 33 h 127"/>
                <a:gd name="T4" fmla="*/ 8 w 62"/>
                <a:gd name="T5" fmla="*/ 70 h 127"/>
                <a:gd name="T6" fmla="*/ 0 w 62"/>
                <a:gd name="T7" fmla="*/ 102 h 127"/>
                <a:gd name="T8" fmla="*/ 16 w 62"/>
                <a:gd name="T9" fmla="*/ 127 h 127"/>
                <a:gd name="T10" fmla="*/ 33 w 62"/>
                <a:gd name="T11" fmla="*/ 115 h 127"/>
                <a:gd name="T12" fmla="*/ 45 w 62"/>
                <a:gd name="T13" fmla="*/ 82 h 127"/>
                <a:gd name="T14" fmla="*/ 57 w 62"/>
                <a:gd name="T15" fmla="*/ 45 h 127"/>
                <a:gd name="T16" fmla="*/ 62 w 62"/>
                <a:gd name="T17" fmla="*/ 20 h 127"/>
                <a:gd name="T18" fmla="*/ 62 w 62"/>
                <a:gd name="T19" fmla="*/ 12 h 127"/>
                <a:gd name="T20" fmla="*/ 57 w 62"/>
                <a:gd name="T21" fmla="*/ 4 h 127"/>
                <a:gd name="T22" fmla="*/ 49 w 62"/>
                <a:gd name="T23" fmla="*/ 0 h 127"/>
                <a:gd name="T24" fmla="*/ 41 w 62"/>
                <a:gd name="T25" fmla="*/ 8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27"/>
                <a:gd name="T41" fmla="*/ 62 w 62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27">
                  <a:moveTo>
                    <a:pt x="41" y="8"/>
                  </a:moveTo>
                  <a:lnTo>
                    <a:pt x="25" y="33"/>
                  </a:lnTo>
                  <a:lnTo>
                    <a:pt x="8" y="70"/>
                  </a:lnTo>
                  <a:lnTo>
                    <a:pt x="0" y="102"/>
                  </a:lnTo>
                  <a:lnTo>
                    <a:pt x="16" y="127"/>
                  </a:lnTo>
                  <a:lnTo>
                    <a:pt x="33" y="115"/>
                  </a:lnTo>
                  <a:lnTo>
                    <a:pt x="45" y="82"/>
                  </a:lnTo>
                  <a:lnTo>
                    <a:pt x="57" y="45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0"/>
            <p:cNvSpPr>
              <a:spLocks/>
            </p:cNvSpPr>
            <p:nvPr/>
          </p:nvSpPr>
          <p:spPr bwMode="auto">
            <a:xfrm>
              <a:off x="3540" y="3071"/>
              <a:ext cx="86" cy="115"/>
            </a:xfrm>
            <a:custGeom>
              <a:avLst/>
              <a:gdLst>
                <a:gd name="T0" fmla="*/ 65 w 86"/>
                <a:gd name="T1" fmla="*/ 4 h 115"/>
                <a:gd name="T2" fmla="*/ 45 w 86"/>
                <a:gd name="T3" fmla="*/ 25 h 115"/>
                <a:gd name="T4" fmla="*/ 16 w 86"/>
                <a:gd name="T5" fmla="*/ 57 h 115"/>
                <a:gd name="T6" fmla="*/ 0 w 86"/>
                <a:gd name="T7" fmla="*/ 90 h 115"/>
                <a:gd name="T8" fmla="*/ 12 w 86"/>
                <a:gd name="T9" fmla="*/ 115 h 115"/>
                <a:gd name="T10" fmla="*/ 33 w 86"/>
                <a:gd name="T11" fmla="*/ 107 h 115"/>
                <a:gd name="T12" fmla="*/ 53 w 86"/>
                <a:gd name="T13" fmla="*/ 78 h 115"/>
                <a:gd name="T14" fmla="*/ 74 w 86"/>
                <a:gd name="T15" fmla="*/ 45 h 115"/>
                <a:gd name="T16" fmla="*/ 82 w 86"/>
                <a:gd name="T17" fmla="*/ 25 h 115"/>
                <a:gd name="T18" fmla="*/ 86 w 86"/>
                <a:gd name="T19" fmla="*/ 12 h 115"/>
                <a:gd name="T20" fmla="*/ 82 w 86"/>
                <a:gd name="T21" fmla="*/ 0 h 115"/>
                <a:gd name="T22" fmla="*/ 74 w 86"/>
                <a:gd name="T23" fmla="*/ 0 h 115"/>
                <a:gd name="T24" fmla="*/ 65 w 86"/>
                <a:gd name="T25" fmla="*/ 4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5"/>
                <a:gd name="T41" fmla="*/ 86 w 8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5">
                  <a:moveTo>
                    <a:pt x="65" y="4"/>
                  </a:moveTo>
                  <a:lnTo>
                    <a:pt x="45" y="25"/>
                  </a:lnTo>
                  <a:lnTo>
                    <a:pt x="16" y="57"/>
                  </a:lnTo>
                  <a:lnTo>
                    <a:pt x="0" y="90"/>
                  </a:lnTo>
                  <a:lnTo>
                    <a:pt x="12" y="115"/>
                  </a:lnTo>
                  <a:lnTo>
                    <a:pt x="33" y="107"/>
                  </a:lnTo>
                  <a:lnTo>
                    <a:pt x="53" y="78"/>
                  </a:lnTo>
                  <a:lnTo>
                    <a:pt x="74" y="45"/>
                  </a:lnTo>
                  <a:lnTo>
                    <a:pt x="82" y="25"/>
                  </a:lnTo>
                  <a:lnTo>
                    <a:pt x="86" y="12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1"/>
            <p:cNvSpPr>
              <a:spLocks/>
            </p:cNvSpPr>
            <p:nvPr/>
          </p:nvSpPr>
          <p:spPr bwMode="auto">
            <a:xfrm>
              <a:off x="2929" y="2550"/>
              <a:ext cx="90" cy="111"/>
            </a:xfrm>
            <a:custGeom>
              <a:avLst/>
              <a:gdLst>
                <a:gd name="T0" fmla="*/ 70 w 90"/>
                <a:gd name="T1" fmla="*/ 4 h 111"/>
                <a:gd name="T2" fmla="*/ 49 w 90"/>
                <a:gd name="T3" fmla="*/ 25 h 111"/>
                <a:gd name="T4" fmla="*/ 21 w 90"/>
                <a:gd name="T5" fmla="*/ 54 h 111"/>
                <a:gd name="T6" fmla="*/ 0 w 90"/>
                <a:gd name="T7" fmla="*/ 86 h 111"/>
                <a:gd name="T8" fmla="*/ 13 w 90"/>
                <a:gd name="T9" fmla="*/ 111 h 111"/>
                <a:gd name="T10" fmla="*/ 33 w 90"/>
                <a:gd name="T11" fmla="*/ 107 h 111"/>
                <a:gd name="T12" fmla="*/ 53 w 90"/>
                <a:gd name="T13" fmla="*/ 78 h 111"/>
                <a:gd name="T14" fmla="*/ 74 w 90"/>
                <a:gd name="T15" fmla="*/ 45 h 111"/>
                <a:gd name="T16" fmla="*/ 86 w 90"/>
                <a:gd name="T17" fmla="*/ 25 h 111"/>
                <a:gd name="T18" fmla="*/ 90 w 90"/>
                <a:gd name="T19" fmla="*/ 17 h 111"/>
                <a:gd name="T20" fmla="*/ 90 w 90"/>
                <a:gd name="T21" fmla="*/ 4 h 111"/>
                <a:gd name="T22" fmla="*/ 82 w 90"/>
                <a:gd name="T23" fmla="*/ 0 h 111"/>
                <a:gd name="T24" fmla="*/ 70 w 90"/>
                <a:gd name="T25" fmla="*/ 4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11"/>
                <a:gd name="T41" fmla="*/ 90 w 9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11">
                  <a:moveTo>
                    <a:pt x="70" y="4"/>
                  </a:moveTo>
                  <a:lnTo>
                    <a:pt x="49" y="25"/>
                  </a:lnTo>
                  <a:lnTo>
                    <a:pt x="21" y="54"/>
                  </a:lnTo>
                  <a:lnTo>
                    <a:pt x="0" y="86"/>
                  </a:lnTo>
                  <a:lnTo>
                    <a:pt x="13" y="111"/>
                  </a:lnTo>
                  <a:lnTo>
                    <a:pt x="33" y="107"/>
                  </a:lnTo>
                  <a:lnTo>
                    <a:pt x="53" y="78"/>
                  </a:lnTo>
                  <a:lnTo>
                    <a:pt x="74" y="45"/>
                  </a:lnTo>
                  <a:lnTo>
                    <a:pt x="86" y="25"/>
                  </a:lnTo>
                  <a:lnTo>
                    <a:pt x="90" y="17"/>
                  </a:lnTo>
                  <a:lnTo>
                    <a:pt x="90" y="4"/>
                  </a:lnTo>
                  <a:lnTo>
                    <a:pt x="82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2"/>
            <p:cNvSpPr>
              <a:spLocks/>
            </p:cNvSpPr>
            <p:nvPr/>
          </p:nvSpPr>
          <p:spPr bwMode="auto">
            <a:xfrm>
              <a:off x="2573" y="2017"/>
              <a:ext cx="102" cy="90"/>
            </a:xfrm>
            <a:custGeom>
              <a:avLst/>
              <a:gdLst>
                <a:gd name="T0" fmla="*/ 86 w 102"/>
                <a:gd name="T1" fmla="*/ 0 h 90"/>
                <a:gd name="T2" fmla="*/ 61 w 102"/>
                <a:gd name="T3" fmla="*/ 12 h 90"/>
                <a:gd name="T4" fmla="*/ 24 w 102"/>
                <a:gd name="T5" fmla="*/ 33 h 90"/>
                <a:gd name="T6" fmla="*/ 0 w 102"/>
                <a:gd name="T7" fmla="*/ 57 h 90"/>
                <a:gd name="T8" fmla="*/ 0 w 102"/>
                <a:gd name="T9" fmla="*/ 86 h 90"/>
                <a:gd name="T10" fmla="*/ 20 w 102"/>
                <a:gd name="T11" fmla="*/ 90 h 90"/>
                <a:gd name="T12" fmla="*/ 53 w 102"/>
                <a:gd name="T13" fmla="*/ 70 h 90"/>
                <a:gd name="T14" fmla="*/ 82 w 102"/>
                <a:gd name="T15" fmla="*/ 41 h 90"/>
                <a:gd name="T16" fmla="*/ 98 w 102"/>
                <a:gd name="T17" fmla="*/ 25 h 90"/>
                <a:gd name="T18" fmla="*/ 102 w 102"/>
                <a:gd name="T19" fmla="*/ 16 h 90"/>
                <a:gd name="T20" fmla="*/ 102 w 102"/>
                <a:gd name="T21" fmla="*/ 4 h 90"/>
                <a:gd name="T22" fmla="*/ 98 w 102"/>
                <a:gd name="T23" fmla="*/ 0 h 90"/>
                <a:gd name="T24" fmla="*/ 86 w 102"/>
                <a:gd name="T25" fmla="*/ 0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90"/>
                <a:gd name="T41" fmla="*/ 102 w 102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90">
                  <a:moveTo>
                    <a:pt x="86" y="0"/>
                  </a:moveTo>
                  <a:lnTo>
                    <a:pt x="61" y="12"/>
                  </a:lnTo>
                  <a:lnTo>
                    <a:pt x="24" y="33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20" y="90"/>
                  </a:lnTo>
                  <a:lnTo>
                    <a:pt x="53" y="70"/>
                  </a:lnTo>
                  <a:lnTo>
                    <a:pt x="82" y="41"/>
                  </a:lnTo>
                  <a:lnTo>
                    <a:pt x="98" y="25"/>
                  </a:lnTo>
                  <a:lnTo>
                    <a:pt x="102" y="16"/>
                  </a:lnTo>
                  <a:lnTo>
                    <a:pt x="102" y="4"/>
                  </a:lnTo>
                  <a:lnTo>
                    <a:pt x="9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3"/>
            <p:cNvSpPr>
              <a:spLocks/>
            </p:cNvSpPr>
            <p:nvPr/>
          </p:nvSpPr>
          <p:spPr bwMode="auto">
            <a:xfrm>
              <a:off x="3192" y="1660"/>
              <a:ext cx="1422" cy="2047"/>
            </a:xfrm>
            <a:custGeom>
              <a:avLst/>
              <a:gdLst>
                <a:gd name="T0" fmla="*/ 20 w 1422"/>
                <a:gd name="T1" fmla="*/ 1998 h 2047"/>
                <a:gd name="T2" fmla="*/ 28 w 1422"/>
                <a:gd name="T3" fmla="*/ 2006 h 2047"/>
                <a:gd name="T4" fmla="*/ 36 w 1422"/>
                <a:gd name="T5" fmla="*/ 2014 h 2047"/>
                <a:gd name="T6" fmla="*/ 49 w 1422"/>
                <a:gd name="T7" fmla="*/ 2022 h 2047"/>
                <a:gd name="T8" fmla="*/ 57 w 1422"/>
                <a:gd name="T9" fmla="*/ 2030 h 2047"/>
                <a:gd name="T10" fmla="*/ 65 w 1422"/>
                <a:gd name="T11" fmla="*/ 2034 h 2047"/>
                <a:gd name="T12" fmla="*/ 77 w 1422"/>
                <a:gd name="T13" fmla="*/ 2043 h 2047"/>
                <a:gd name="T14" fmla="*/ 86 w 1422"/>
                <a:gd name="T15" fmla="*/ 2047 h 2047"/>
                <a:gd name="T16" fmla="*/ 94 w 1422"/>
                <a:gd name="T17" fmla="*/ 2047 h 2047"/>
                <a:gd name="T18" fmla="*/ 106 w 1422"/>
                <a:gd name="T19" fmla="*/ 2026 h 2047"/>
                <a:gd name="T20" fmla="*/ 1290 w 1422"/>
                <a:gd name="T21" fmla="*/ 263 h 2047"/>
                <a:gd name="T22" fmla="*/ 1422 w 1422"/>
                <a:gd name="T23" fmla="*/ 0 h 2047"/>
                <a:gd name="T24" fmla="*/ 1217 w 1422"/>
                <a:gd name="T25" fmla="*/ 218 h 2047"/>
                <a:gd name="T26" fmla="*/ 12 w 1422"/>
                <a:gd name="T27" fmla="*/ 1952 h 2047"/>
                <a:gd name="T28" fmla="*/ 0 w 1422"/>
                <a:gd name="T29" fmla="*/ 1973 h 2047"/>
                <a:gd name="T30" fmla="*/ 4 w 1422"/>
                <a:gd name="T31" fmla="*/ 1977 h 2047"/>
                <a:gd name="T32" fmla="*/ 8 w 1422"/>
                <a:gd name="T33" fmla="*/ 1985 h 2047"/>
                <a:gd name="T34" fmla="*/ 16 w 1422"/>
                <a:gd name="T35" fmla="*/ 1989 h 2047"/>
                <a:gd name="T36" fmla="*/ 20 w 1422"/>
                <a:gd name="T37" fmla="*/ 1998 h 20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2"/>
                <a:gd name="T58" fmla="*/ 0 h 2047"/>
                <a:gd name="T59" fmla="*/ 1422 w 1422"/>
                <a:gd name="T60" fmla="*/ 2047 h 20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2" h="2047">
                  <a:moveTo>
                    <a:pt x="20" y="1998"/>
                  </a:moveTo>
                  <a:lnTo>
                    <a:pt x="28" y="2006"/>
                  </a:lnTo>
                  <a:lnTo>
                    <a:pt x="36" y="2014"/>
                  </a:lnTo>
                  <a:lnTo>
                    <a:pt x="49" y="2022"/>
                  </a:lnTo>
                  <a:lnTo>
                    <a:pt x="57" y="2030"/>
                  </a:lnTo>
                  <a:lnTo>
                    <a:pt x="65" y="2034"/>
                  </a:lnTo>
                  <a:lnTo>
                    <a:pt x="77" y="2043"/>
                  </a:lnTo>
                  <a:lnTo>
                    <a:pt x="86" y="2047"/>
                  </a:lnTo>
                  <a:lnTo>
                    <a:pt x="94" y="2047"/>
                  </a:lnTo>
                  <a:lnTo>
                    <a:pt x="106" y="2026"/>
                  </a:lnTo>
                  <a:lnTo>
                    <a:pt x="1290" y="263"/>
                  </a:lnTo>
                  <a:lnTo>
                    <a:pt x="1422" y="0"/>
                  </a:lnTo>
                  <a:lnTo>
                    <a:pt x="1217" y="218"/>
                  </a:lnTo>
                  <a:lnTo>
                    <a:pt x="12" y="1952"/>
                  </a:lnTo>
                  <a:lnTo>
                    <a:pt x="0" y="1973"/>
                  </a:lnTo>
                  <a:lnTo>
                    <a:pt x="4" y="1977"/>
                  </a:lnTo>
                  <a:lnTo>
                    <a:pt x="8" y="1985"/>
                  </a:lnTo>
                  <a:lnTo>
                    <a:pt x="16" y="1989"/>
                  </a:lnTo>
                  <a:lnTo>
                    <a:pt x="20" y="19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4"/>
            <p:cNvSpPr>
              <a:spLocks/>
            </p:cNvSpPr>
            <p:nvPr/>
          </p:nvSpPr>
          <p:spPr bwMode="auto">
            <a:xfrm>
              <a:off x="2733" y="3608"/>
              <a:ext cx="573" cy="488"/>
            </a:xfrm>
            <a:custGeom>
              <a:avLst/>
              <a:gdLst>
                <a:gd name="T0" fmla="*/ 459 w 573"/>
                <a:gd name="T1" fmla="*/ 25 h 488"/>
                <a:gd name="T2" fmla="*/ 467 w 573"/>
                <a:gd name="T3" fmla="*/ 37 h 488"/>
                <a:gd name="T4" fmla="*/ 479 w 573"/>
                <a:gd name="T5" fmla="*/ 50 h 488"/>
                <a:gd name="T6" fmla="*/ 495 w 573"/>
                <a:gd name="T7" fmla="*/ 66 h 488"/>
                <a:gd name="T8" fmla="*/ 516 w 573"/>
                <a:gd name="T9" fmla="*/ 82 h 488"/>
                <a:gd name="T10" fmla="*/ 536 w 573"/>
                <a:gd name="T11" fmla="*/ 95 h 488"/>
                <a:gd name="T12" fmla="*/ 553 w 573"/>
                <a:gd name="T13" fmla="*/ 99 h 488"/>
                <a:gd name="T14" fmla="*/ 569 w 573"/>
                <a:gd name="T15" fmla="*/ 86 h 488"/>
                <a:gd name="T16" fmla="*/ 573 w 573"/>
                <a:gd name="T17" fmla="*/ 99 h 488"/>
                <a:gd name="T18" fmla="*/ 569 w 573"/>
                <a:gd name="T19" fmla="*/ 115 h 488"/>
                <a:gd name="T20" fmla="*/ 528 w 573"/>
                <a:gd name="T21" fmla="*/ 181 h 488"/>
                <a:gd name="T22" fmla="*/ 463 w 573"/>
                <a:gd name="T23" fmla="*/ 279 h 488"/>
                <a:gd name="T24" fmla="*/ 389 w 573"/>
                <a:gd name="T25" fmla="*/ 382 h 488"/>
                <a:gd name="T26" fmla="*/ 331 w 573"/>
                <a:gd name="T27" fmla="*/ 447 h 488"/>
                <a:gd name="T28" fmla="*/ 270 w 573"/>
                <a:gd name="T29" fmla="*/ 480 h 488"/>
                <a:gd name="T30" fmla="*/ 204 w 573"/>
                <a:gd name="T31" fmla="*/ 488 h 488"/>
                <a:gd name="T32" fmla="*/ 135 w 573"/>
                <a:gd name="T33" fmla="*/ 472 h 488"/>
                <a:gd name="T34" fmla="*/ 45 w 573"/>
                <a:gd name="T35" fmla="*/ 402 h 488"/>
                <a:gd name="T36" fmla="*/ 0 w 573"/>
                <a:gd name="T37" fmla="*/ 283 h 488"/>
                <a:gd name="T38" fmla="*/ 28 w 573"/>
                <a:gd name="T39" fmla="*/ 160 h 488"/>
                <a:gd name="T40" fmla="*/ 106 w 573"/>
                <a:gd name="T41" fmla="*/ 54 h 488"/>
                <a:gd name="T42" fmla="*/ 200 w 573"/>
                <a:gd name="T43" fmla="*/ 9 h 488"/>
                <a:gd name="T44" fmla="*/ 258 w 573"/>
                <a:gd name="T45" fmla="*/ 25 h 488"/>
                <a:gd name="T46" fmla="*/ 286 w 573"/>
                <a:gd name="T47" fmla="*/ 70 h 488"/>
                <a:gd name="T48" fmla="*/ 278 w 573"/>
                <a:gd name="T49" fmla="*/ 119 h 488"/>
                <a:gd name="T50" fmla="*/ 217 w 573"/>
                <a:gd name="T51" fmla="*/ 160 h 488"/>
                <a:gd name="T52" fmla="*/ 163 w 573"/>
                <a:gd name="T53" fmla="*/ 218 h 488"/>
                <a:gd name="T54" fmla="*/ 151 w 573"/>
                <a:gd name="T55" fmla="*/ 267 h 488"/>
                <a:gd name="T56" fmla="*/ 180 w 573"/>
                <a:gd name="T57" fmla="*/ 300 h 488"/>
                <a:gd name="T58" fmla="*/ 213 w 573"/>
                <a:gd name="T59" fmla="*/ 300 h 488"/>
                <a:gd name="T60" fmla="*/ 237 w 573"/>
                <a:gd name="T61" fmla="*/ 287 h 488"/>
                <a:gd name="T62" fmla="*/ 278 w 573"/>
                <a:gd name="T63" fmla="*/ 238 h 488"/>
                <a:gd name="T64" fmla="*/ 340 w 573"/>
                <a:gd name="T65" fmla="*/ 152 h 488"/>
                <a:gd name="T66" fmla="*/ 401 w 573"/>
                <a:gd name="T67" fmla="*/ 66 h 488"/>
                <a:gd name="T68" fmla="*/ 442 w 573"/>
                <a:gd name="T69" fmla="*/ 9 h 488"/>
                <a:gd name="T70" fmla="*/ 450 w 573"/>
                <a:gd name="T71" fmla="*/ 0 h 488"/>
                <a:gd name="T72" fmla="*/ 463 w 573"/>
                <a:gd name="T73" fmla="*/ 0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3"/>
                <a:gd name="T112" fmla="*/ 0 h 488"/>
                <a:gd name="T113" fmla="*/ 573 w 573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3" h="488">
                  <a:moveTo>
                    <a:pt x="471" y="4"/>
                  </a:moveTo>
                  <a:lnTo>
                    <a:pt x="459" y="25"/>
                  </a:lnTo>
                  <a:lnTo>
                    <a:pt x="463" y="29"/>
                  </a:lnTo>
                  <a:lnTo>
                    <a:pt x="467" y="37"/>
                  </a:lnTo>
                  <a:lnTo>
                    <a:pt x="475" y="41"/>
                  </a:lnTo>
                  <a:lnTo>
                    <a:pt x="479" y="50"/>
                  </a:lnTo>
                  <a:lnTo>
                    <a:pt x="487" y="58"/>
                  </a:lnTo>
                  <a:lnTo>
                    <a:pt x="495" y="66"/>
                  </a:lnTo>
                  <a:lnTo>
                    <a:pt x="508" y="74"/>
                  </a:lnTo>
                  <a:lnTo>
                    <a:pt x="516" y="82"/>
                  </a:lnTo>
                  <a:lnTo>
                    <a:pt x="524" y="86"/>
                  </a:lnTo>
                  <a:lnTo>
                    <a:pt x="536" y="95"/>
                  </a:lnTo>
                  <a:lnTo>
                    <a:pt x="545" y="99"/>
                  </a:lnTo>
                  <a:lnTo>
                    <a:pt x="553" y="99"/>
                  </a:lnTo>
                  <a:lnTo>
                    <a:pt x="565" y="78"/>
                  </a:lnTo>
                  <a:lnTo>
                    <a:pt x="569" y="86"/>
                  </a:lnTo>
                  <a:lnTo>
                    <a:pt x="573" y="91"/>
                  </a:lnTo>
                  <a:lnTo>
                    <a:pt x="573" y="99"/>
                  </a:lnTo>
                  <a:lnTo>
                    <a:pt x="573" y="107"/>
                  </a:lnTo>
                  <a:lnTo>
                    <a:pt x="569" y="115"/>
                  </a:lnTo>
                  <a:lnTo>
                    <a:pt x="553" y="144"/>
                  </a:lnTo>
                  <a:lnTo>
                    <a:pt x="528" y="181"/>
                  </a:lnTo>
                  <a:lnTo>
                    <a:pt x="495" y="226"/>
                  </a:lnTo>
                  <a:lnTo>
                    <a:pt x="463" y="279"/>
                  </a:lnTo>
                  <a:lnTo>
                    <a:pt x="426" y="333"/>
                  </a:lnTo>
                  <a:lnTo>
                    <a:pt x="389" y="382"/>
                  </a:lnTo>
                  <a:lnTo>
                    <a:pt x="356" y="423"/>
                  </a:lnTo>
                  <a:lnTo>
                    <a:pt x="331" y="447"/>
                  </a:lnTo>
                  <a:lnTo>
                    <a:pt x="303" y="468"/>
                  </a:lnTo>
                  <a:lnTo>
                    <a:pt x="270" y="480"/>
                  </a:lnTo>
                  <a:lnTo>
                    <a:pt x="237" y="488"/>
                  </a:lnTo>
                  <a:lnTo>
                    <a:pt x="204" y="488"/>
                  </a:lnTo>
                  <a:lnTo>
                    <a:pt x="168" y="484"/>
                  </a:lnTo>
                  <a:lnTo>
                    <a:pt x="135" y="472"/>
                  </a:lnTo>
                  <a:lnTo>
                    <a:pt x="98" y="451"/>
                  </a:lnTo>
                  <a:lnTo>
                    <a:pt x="45" y="402"/>
                  </a:lnTo>
                  <a:lnTo>
                    <a:pt x="12" y="349"/>
                  </a:lnTo>
                  <a:lnTo>
                    <a:pt x="0" y="283"/>
                  </a:lnTo>
                  <a:lnTo>
                    <a:pt x="8" y="222"/>
                  </a:lnTo>
                  <a:lnTo>
                    <a:pt x="28" y="160"/>
                  </a:lnTo>
                  <a:lnTo>
                    <a:pt x="61" y="103"/>
                  </a:lnTo>
                  <a:lnTo>
                    <a:pt x="106" y="54"/>
                  </a:lnTo>
                  <a:lnTo>
                    <a:pt x="159" y="21"/>
                  </a:lnTo>
                  <a:lnTo>
                    <a:pt x="200" y="9"/>
                  </a:lnTo>
                  <a:lnTo>
                    <a:pt x="233" y="9"/>
                  </a:lnTo>
                  <a:lnTo>
                    <a:pt x="258" y="25"/>
                  </a:lnTo>
                  <a:lnTo>
                    <a:pt x="278" y="45"/>
                  </a:lnTo>
                  <a:lnTo>
                    <a:pt x="286" y="70"/>
                  </a:lnTo>
                  <a:lnTo>
                    <a:pt x="286" y="95"/>
                  </a:lnTo>
                  <a:lnTo>
                    <a:pt x="278" y="119"/>
                  </a:lnTo>
                  <a:lnTo>
                    <a:pt x="262" y="136"/>
                  </a:lnTo>
                  <a:lnTo>
                    <a:pt x="217" y="160"/>
                  </a:lnTo>
                  <a:lnTo>
                    <a:pt x="188" y="189"/>
                  </a:lnTo>
                  <a:lnTo>
                    <a:pt x="163" y="218"/>
                  </a:lnTo>
                  <a:lnTo>
                    <a:pt x="155" y="242"/>
                  </a:lnTo>
                  <a:lnTo>
                    <a:pt x="151" y="267"/>
                  </a:lnTo>
                  <a:lnTo>
                    <a:pt x="159" y="283"/>
                  </a:lnTo>
                  <a:lnTo>
                    <a:pt x="180" y="300"/>
                  </a:lnTo>
                  <a:lnTo>
                    <a:pt x="204" y="304"/>
                  </a:lnTo>
                  <a:lnTo>
                    <a:pt x="213" y="300"/>
                  </a:lnTo>
                  <a:lnTo>
                    <a:pt x="225" y="296"/>
                  </a:lnTo>
                  <a:lnTo>
                    <a:pt x="237" y="287"/>
                  </a:lnTo>
                  <a:lnTo>
                    <a:pt x="254" y="275"/>
                  </a:lnTo>
                  <a:lnTo>
                    <a:pt x="278" y="238"/>
                  </a:lnTo>
                  <a:lnTo>
                    <a:pt x="311" y="197"/>
                  </a:lnTo>
                  <a:lnTo>
                    <a:pt x="340" y="152"/>
                  </a:lnTo>
                  <a:lnTo>
                    <a:pt x="372" y="107"/>
                  </a:lnTo>
                  <a:lnTo>
                    <a:pt x="401" y="66"/>
                  </a:lnTo>
                  <a:lnTo>
                    <a:pt x="426" y="33"/>
                  </a:lnTo>
                  <a:lnTo>
                    <a:pt x="442" y="9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71" y="4"/>
                  </a:lnTo>
                  <a:close/>
                </a:path>
              </a:pathLst>
            </a:custGeom>
            <a:gradFill rotWithShape="0">
              <a:gsLst>
                <a:gs pos="0">
                  <a:srgbClr val="333399"/>
                </a:gs>
                <a:gs pos="50000">
                  <a:srgbClr val="161641"/>
                </a:gs>
                <a:gs pos="100000">
                  <a:srgbClr val="3333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5"/>
            <p:cNvSpPr>
              <a:spLocks/>
            </p:cNvSpPr>
            <p:nvPr/>
          </p:nvSpPr>
          <p:spPr bwMode="auto">
            <a:xfrm>
              <a:off x="2687" y="1673"/>
              <a:ext cx="2275" cy="1915"/>
            </a:xfrm>
            <a:custGeom>
              <a:avLst/>
              <a:gdLst>
                <a:gd name="T0" fmla="*/ 1656 w 2275"/>
                <a:gd name="T1" fmla="*/ 160 h 1915"/>
                <a:gd name="T2" fmla="*/ 1414 w 2275"/>
                <a:gd name="T3" fmla="*/ 61 h 1915"/>
                <a:gd name="T4" fmla="*/ 1156 w 2275"/>
                <a:gd name="T5" fmla="*/ 8 h 1915"/>
                <a:gd name="T6" fmla="*/ 894 w 2275"/>
                <a:gd name="T7" fmla="*/ 4 h 1915"/>
                <a:gd name="T8" fmla="*/ 640 w 2275"/>
                <a:gd name="T9" fmla="*/ 32 h 1915"/>
                <a:gd name="T10" fmla="*/ 406 w 2275"/>
                <a:gd name="T11" fmla="*/ 94 h 1915"/>
                <a:gd name="T12" fmla="*/ 209 w 2275"/>
                <a:gd name="T13" fmla="*/ 176 h 1915"/>
                <a:gd name="T14" fmla="*/ 54 w 2275"/>
                <a:gd name="T15" fmla="*/ 278 h 1915"/>
                <a:gd name="T16" fmla="*/ 54 w 2275"/>
                <a:gd name="T17" fmla="*/ 315 h 1915"/>
                <a:gd name="T18" fmla="*/ 173 w 2275"/>
                <a:gd name="T19" fmla="*/ 303 h 1915"/>
                <a:gd name="T20" fmla="*/ 300 w 2275"/>
                <a:gd name="T21" fmla="*/ 319 h 1915"/>
                <a:gd name="T22" fmla="*/ 423 w 2275"/>
                <a:gd name="T23" fmla="*/ 360 h 1915"/>
                <a:gd name="T24" fmla="*/ 537 w 2275"/>
                <a:gd name="T25" fmla="*/ 426 h 1915"/>
                <a:gd name="T26" fmla="*/ 636 w 2275"/>
                <a:gd name="T27" fmla="*/ 512 h 1915"/>
                <a:gd name="T28" fmla="*/ 709 w 2275"/>
                <a:gd name="T29" fmla="*/ 611 h 1915"/>
                <a:gd name="T30" fmla="*/ 750 w 2275"/>
                <a:gd name="T31" fmla="*/ 721 h 1915"/>
                <a:gd name="T32" fmla="*/ 824 w 2275"/>
                <a:gd name="T33" fmla="*/ 754 h 1915"/>
                <a:gd name="T34" fmla="*/ 963 w 2275"/>
                <a:gd name="T35" fmla="*/ 734 h 1915"/>
                <a:gd name="T36" fmla="*/ 1107 w 2275"/>
                <a:gd name="T37" fmla="*/ 754 h 1915"/>
                <a:gd name="T38" fmla="*/ 1246 w 2275"/>
                <a:gd name="T39" fmla="*/ 803 h 1915"/>
                <a:gd name="T40" fmla="*/ 1373 w 2275"/>
                <a:gd name="T41" fmla="*/ 881 h 1915"/>
                <a:gd name="T42" fmla="*/ 1480 w 2275"/>
                <a:gd name="T43" fmla="*/ 976 h 1915"/>
                <a:gd name="T44" fmla="*/ 1550 w 2275"/>
                <a:gd name="T45" fmla="*/ 1090 h 1915"/>
                <a:gd name="T46" fmla="*/ 1582 w 2275"/>
                <a:gd name="T47" fmla="*/ 1214 h 1915"/>
                <a:gd name="T48" fmla="*/ 1718 w 2275"/>
                <a:gd name="T49" fmla="*/ 1267 h 1915"/>
                <a:gd name="T50" fmla="*/ 1939 w 2275"/>
                <a:gd name="T51" fmla="*/ 1369 h 1915"/>
                <a:gd name="T52" fmla="*/ 2082 w 2275"/>
                <a:gd name="T53" fmla="*/ 1574 h 1915"/>
                <a:gd name="T54" fmla="*/ 2140 w 2275"/>
                <a:gd name="T55" fmla="*/ 1812 h 1915"/>
                <a:gd name="T56" fmla="*/ 2164 w 2275"/>
                <a:gd name="T57" fmla="*/ 1841 h 1915"/>
                <a:gd name="T58" fmla="*/ 2222 w 2275"/>
                <a:gd name="T59" fmla="*/ 1669 h 1915"/>
                <a:gd name="T60" fmla="*/ 2258 w 2275"/>
                <a:gd name="T61" fmla="*/ 1464 h 1915"/>
                <a:gd name="T62" fmla="*/ 2275 w 2275"/>
                <a:gd name="T63" fmla="*/ 1242 h 1915"/>
                <a:gd name="T64" fmla="*/ 2250 w 2275"/>
                <a:gd name="T65" fmla="*/ 1004 h 1915"/>
                <a:gd name="T66" fmla="*/ 2185 w 2275"/>
                <a:gd name="T67" fmla="*/ 766 h 1915"/>
                <a:gd name="T68" fmla="*/ 2066 w 2275"/>
                <a:gd name="T69" fmla="*/ 537 h 1915"/>
                <a:gd name="T70" fmla="*/ 1886 w 2275"/>
                <a:gd name="T71" fmla="*/ 328 h 19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75"/>
                <a:gd name="T109" fmla="*/ 0 h 1915"/>
                <a:gd name="T110" fmla="*/ 2275 w 2275"/>
                <a:gd name="T111" fmla="*/ 1915 h 19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75" h="1915">
                  <a:moveTo>
                    <a:pt x="1767" y="229"/>
                  </a:moveTo>
                  <a:lnTo>
                    <a:pt x="1656" y="160"/>
                  </a:lnTo>
                  <a:lnTo>
                    <a:pt x="1537" y="102"/>
                  </a:lnTo>
                  <a:lnTo>
                    <a:pt x="1414" y="61"/>
                  </a:lnTo>
                  <a:lnTo>
                    <a:pt x="1287" y="28"/>
                  </a:lnTo>
                  <a:lnTo>
                    <a:pt x="1156" y="8"/>
                  </a:lnTo>
                  <a:lnTo>
                    <a:pt x="1025" y="0"/>
                  </a:lnTo>
                  <a:lnTo>
                    <a:pt x="894" y="4"/>
                  </a:lnTo>
                  <a:lnTo>
                    <a:pt x="767" y="12"/>
                  </a:lnTo>
                  <a:lnTo>
                    <a:pt x="640" y="32"/>
                  </a:lnTo>
                  <a:lnTo>
                    <a:pt x="521" y="57"/>
                  </a:lnTo>
                  <a:lnTo>
                    <a:pt x="406" y="94"/>
                  </a:lnTo>
                  <a:lnTo>
                    <a:pt x="304" y="131"/>
                  </a:lnTo>
                  <a:lnTo>
                    <a:pt x="209" y="176"/>
                  </a:lnTo>
                  <a:lnTo>
                    <a:pt x="123" y="225"/>
                  </a:lnTo>
                  <a:lnTo>
                    <a:pt x="54" y="278"/>
                  </a:lnTo>
                  <a:lnTo>
                    <a:pt x="0" y="332"/>
                  </a:lnTo>
                  <a:lnTo>
                    <a:pt x="54" y="315"/>
                  </a:lnTo>
                  <a:lnTo>
                    <a:pt x="111" y="303"/>
                  </a:lnTo>
                  <a:lnTo>
                    <a:pt x="173" y="303"/>
                  </a:lnTo>
                  <a:lnTo>
                    <a:pt x="234" y="307"/>
                  </a:lnTo>
                  <a:lnTo>
                    <a:pt x="300" y="319"/>
                  </a:lnTo>
                  <a:lnTo>
                    <a:pt x="361" y="336"/>
                  </a:lnTo>
                  <a:lnTo>
                    <a:pt x="423" y="360"/>
                  </a:lnTo>
                  <a:lnTo>
                    <a:pt x="480" y="393"/>
                  </a:lnTo>
                  <a:lnTo>
                    <a:pt x="537" y="426"/>
                  </a:lnTo>
                  <a:lnTo>
                    <a:pt x="591" y="467"/>
                  </a:lnTo>
                  <a:lnTo>
                    <a:pt x="636" y="512"/>
                  </a:lnTo>
                  <a:lnTo>
                    <a:pt x="677" y="557"/>
                  </a:lnTo>
                  <a:lnTo>
                    <a:pt x="709" y="611"/>
                  </a:lnTo>
                  <a:lnTo>
                    <a:pt x="734" y="664"/>
                  </a:lnTo>
                  <a:lnTo>
                    <a:pt x="750" y="721"/>
                  </a:lnTo>
                  <a:lnTo>
                    <a:pt x="759" y="779"/>
                  </a:lnTo>
                  <a:lnTo>
                    <a:pt x="824" y="754"/>
                  </a:lnTo>
                  <a:lnTo>
                    <a:pt x="894" y="738"/>
                  </a:lnTo>
                  <a:lnTo>
                    <a:pt x="963" y="734"/>
                  </a:lnTo>
                  <a:lnTo>
                    <a:pt x="1037" y="738"/>
                  </a:lnTo>
                  <a:lnTo>
                    <a:pt x="1107" y="754"/>
                  </a:lnTo>
                  <a:lnTo>
                    <a:pt x="1181" y="775"/>
                  </a:lnTo>
                  <a:lnTo>
                    <a:pt x="1246" y="803"/>
                  </a:lnTo>
                  <a:lnTo>
                    <a:pt x="1312" y="836"/>
                  </a:lnTo>
                  <a:lnTo>
                    <a:pt x="1373" y="881"/>
                  </a:lnTo>
                  <a:lnTo>
                    <a:pt x="1431" y="926"/>
                  </a:lnTo>
                  <a:lnTo>
                    <a:pt x="1480" y="976"/>
                  </a:lnTo>
                  <a:lnTo>
                    <a:pt x="1517" y="1033"/>
                  </a:lnTo>
                  <a:lnTo>
                    <a:pt x="1550" y="1090"/>
                  </a:lnTo>
                  <a:lnTo>
                    <a:pt x="1574" y="1152"/>
                  </a:lnTo>
                  <a:lnTo>
                    <a:pt x="1582" y="1214"/>
                  </a:lnTo>
                  <a:lnTo>
                    <a:pt x="1582" y="1279"/>
                  </a:lnTo>
                  <a:lnTo>
                    <a:pt x="1718" y="1267"/>
                  </a:lnTo>
                  <a:lnTo>
                    <a:pt x="1836" y="1300"/>
                  </a:lnTo>
                  <a:lnTo>
                    <a:pt x="1939" y="1369"/>
                  </a:lnTo>
                  <a:lnTo>
                    <a:pt x="2021" y="1464"/>
                  </a:lnTo>
                  <a:lnTo>
                    <a:pt x="2082" y="1574"/>
                  </a:lnTo>
                  <a:lnTo>
                    <a:pt x="2123" y="1693"/>
                  </a:lnTo>
                  <a:lnTo>
                    <a:pt x="2140" y="1812"/>
                  </a:lnTo>
                  <a:lnTo>
                    <a:pt x="2136" y="1915"/>
                  </a:lnTo>
                  <a:lnTo>
                    <a:pt x="2164" y="1841"/>
                  </a:lnTo>
                  <a:lnTo>
                    <a:pt x="2193" y="1759"/>
                  </a:lnTo>
                  <a:lnTo>
                    <a:pt x="2222" y="1669"/>
                  </a:lnTo>
                  <a:lnTo>
                    <a:pt x="2242" y="1570"/>
                  </a:lnTo>
                  <a:lnTo>
                    <a:pt x="2258" y="1464"/>
                  </a:lnTo>
                  <a:lnTo>
                    <a:pt x="2271" y="1357"/>
                  </a:lnTo>
                  <a:lnTo>
                    <a:pt x="2275" y="1242"/>
                  </a:lnTo>
                  <a:lnTo>
                    <a:pt x="2267" y="1123"/>
                  </a:lnTo>
                  <a:lnTo>
                    <a:pt x="2250" y="1004"/>
                  </a:lnTo>
                  <a:lnTo>
                    <a:pt x="2226" y="885"/>
                  </a:lnTo>
                  <a:lnTo>
                    <a:pt x="2185" y="766"/>
                  </a:lnTo>
                  <a:lnTo>
                    <a:pt x="2136" y="652"/>
                  </a:lnTo>
                  <a:lnTo>
                    <a:pt x="2066" y="537"/>
                  </a:lnTo>
                  <a:lnTo>
                    <a:pt x="1984" y="430"/>
                  </a:lnTo>
                  <a:lnTo>
                    <a:pt x="1886" y="328"/>
                  </a:lnTo>
                  <a:lnTo>
                    <a:pt x="1767" y="22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6"/>
            <p:cNvSpPr>
              <a:spLocks/>
            </p:cNvSpPr>
            <p:nvPr/>
          </p:nvSpPr>
          <p:spPr bwMode="auto">
            <a:xfrm>
              <a:off x="3212" y="2513"/>
              <a:ext cx="816" cy="1177"/>
            </a:xfrm>
            <a:custGeom>
              <a:avLst/>
              <a:gdLst>
                <a:gd name="T0" fmla="*/ 37 w 816"/>
                <a:gd name="T1" fmla="*/ 1177 h 1177"/>
                <a:gd name="T2" fmla="*/ 811 w 816"/>
                <a:gd name="T3" fmla="*/ 25 h 1177"/>
                <a:gd name="T4" fmla="*/ 816 w 816"/>
                <a:gd name="T5" fmla="*/ 13 h 1177"/>
                <a:gd name="T6" fmla="*/ 807 w 816"/>
                <a:gd name="T7" fmla="*/ 4 h 1177"/>
                <a:gd name="T8" fmla="*/ 795 w 816"/>
                <a:gd name="T9" fmla="*/ 0 h 1177"/>
                <a:gd name="T10" fmla="*/ 787 w 816"/>
                <a:gd name="T11" fmla="*/ 0 h 1177"/>
                <a:gd name="T12" fmla="*/ 0 w 816"/>
                <a:gd name="T13" fmla="*/ 1145 h 1177"/>
                <a:gd name="T14" fmla="*/ 8 w 816"/>
                <a:gd name="T15" fmla="*/ 1153 h 1177"/>
                <a:gd name="T16" fmla="*/ 16 w 816"/>
                <a:gd name="T17" fmla="*/ 1161 h 1177"/>
                <a:gd name="T18" fmla="*/ 29 w 816"/>
                <a:gd name="T19" fmla="*/ 1169 h 1177"/>
                <a:gd name="T20" fmla="*/ 37 w 816"/>
                <a:gd name="T21" fmla="*/ 1177 h 1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1177"/>
                <a:gd name="T35" fmla="*/ 816 w 816"/>
                <a:gd name="T36" fmla="*/ 1177 h 1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1177">
                  <a:moveTo>
                    <a:pt x="37" y="1177"/>
                  </a:moveTo>
                  <a:lnTo>
                    <a:pt x="811" y="25"/>
                  </a:lnTo>
                  <a:lnTo>
                    <a:pt x="816" y="13"/>
                  </a:lnTo>
                  <a:lnTo>
                    <a:pt x="807" y="4"/>
                  </a:lnTo>
                  <a:lnTo>
                    <a:pt x="795" y="0"/>
                  </a:lnTo>
                  <a:lnTo>
                    <a:pt x="787" y="0"/>
                  </a:lnTo>
                  <a:lnTo>
                    <a:pt x="0" y="1145"/>
                  </a:lnTo>
                  <a:lnTo>
                    <a:pt x="8" y="1153"/>
                  </a:lnTo>
                  <a:lnTo>
                    <a:pt x="16" y="1161"/>
                  </a:lnTo>
                  <a:lnTo>
                    <a:pt x="29" y="1169"/>
                  </a:lnTo>
                  <a:lnTo>
                    <a:pt x="37" y="117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7"/>
            <p:cNvSpPr>
              <a:spLocks/>
            </p:cNvSpPr>
            <p:nvPr/>
          </p:nvSpPr>
          <p:spPr bwMode="auto">
            <a:xfrm>
              <a:off x="2843" y="3658"/>
              <a:ext cx="127" cy="82"/>
            </a:xfrm>
            <a:custGeom>
              <a:avLst/>
              <a:gdLst>
                <a:gd name="T0" fmla="*/ 99 w 127"/>
                <a:gd name="T1" fmla="*/ 0 h 82"/>
                <a:gd name="T2" fmla="*/ 115 w 127"/>
                <a:gd name="T3" fmla="*/ 4 h 82"/>
                <a:gd name="T4" fmla="*/ 123 w 127"/>
                <a:gd name="T5" fmla="*/ 12 h 82"/>
                <a:gd name="T6" fmla="*/ 127 w 127"/>
                <a:gd name="T7" fmla="*/ 20 h 82"/>
                <a:gd name="T8" fmla="*/ 127 w 127"/>
                <a:gd name="T9" fmla="*/ 28 h 82"/>
                <a:gd name="T10" fmla="*/ 111 w 127"/>
                <a:gd name="T11" fmla="*/ 28 h 82"/>
                <a:gd name="T12" fmla="*/ 99 w 127"/>
                <a:gd name="T13" fmla="*/ 24 h 82"/>
                <a:gd name="T14" fmla="*/ 82 w 127"/>
                <a:gd name="T15" fmla="*/ 28 h 82"/>
                <a:gd name="T16" fmla="*/ 66 w 127"/>
                <a:gd name="T17" fmla="*/ 28 h 82"/>
                <a:gd name="T18" fmla="*/ 49 w 127"/>
                <a:gd name="T19" fmla="*/ 36 h 82"/>
                <a:gd name="T20" fmla="*/ 37 w 127"/>
                <a:gd name="T21" fmla="*/ 45 h 82"/>
                <a:gd name="T22" fmla="*/ 17 w 127"/>
                <a:gd name="T23" fmla="*/ 61 h 82"/>
                <a:gd name="T24" fmla="*/ 0 w 127"/>
                <a:gd name="T25" fmla="*/ 82 h 82"/>
                <a:gd name="T26" fmla="*/ 17 w 127"/>
                <a:gd name="T27" fmla="*/ 41 h 82"/>
                <a:gd name="T28" fmla="*/ 41 w 127"/>
                <a:gd name="T29" fmla="*/ 16 h 82"/>
                <a:gd name="T30" fmla="*/ 66 w 127"/>
                <a:gd name="T31" fmla="*/ 4 h 82"/>
                <a:gd name="T32" fmla="*/ 99 w 127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"/>
                <a:gd name="T52" fmla="*/ 0 h 82"/>
                <a:gd name="T53" fmla="*/ 127 w 127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" h="82">
                  <a:moveTo>
                    <a:pt x="99" y="0"/>
                  </a:moveTo>
                  <a:lnTo>
                    <a:pt x="115" y="4"/>
                  </a:lnTo>
                  <a:lnTo>
                    <a:pt x="123" y="12"/>
                  </a:lnTo>
                  <a:lnTo>
                    <a:pt x="127" y="20"/>
                  </a:lnTo>
                  <a:lnTo>
                    <a:pt x="127" y="28"/>
                  </a:lnTo>
                  <a:lnTo>
                    <a:pt x="111" y="28"/>
                  </a:lnTo>
                  <a:lnTo>
                    <a:pt x="99" y="24"/>
                  </a:lnTo>
                  <a:lnTo>
                    <a:pt x="82" y="28"/>
                  </a:lnTo>
                  <a:lnTo>
                    <a:pt x="66" y="28"/>
                  </a:lnTo>
                  <a:lnTo>
                    <a:pt x="49" y="36"/>
                  </a:lnTo>
                  <a:lnTo>
                    <a:pt x="37" y="45"/>
                  </a:lnTo>
                  <a:lnTo>
                    <a:pt x="17" y="61"/>
                  </a:lnTo>
                  <a:lnTo>
                    <a:pt x="0" y="82"/>
                  </a:lnTo>
                  <a:lnTo>
                    <a:pt x="17" y="41"/>
                  </a:lnTo>
                  <a:lnTo>
                    <a:pt x="41" y="16"/>
                  </a:lnTo>
                  <a:lnTo>
                    <a:pt x="66" y="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2749" y="1906"/>
              <a:ext cx="717" cy="509"/>
            </a:xfrm>
            <a:custGeom>
              <a:avLst/>
              <a:gdLst>
                <a:gd name="T0" fmla="*/ 713 w 717"/>
                <a:gd name="T1" fmla="*/ 509 h 509"/>
                <a:gd name="T2" fmla="*/ 705 w 717"/>
                <a:gd name="T3" fmla="*/ 439 h 509"/>
                <a:gd name="T4" fmla="*/ 688 w 717"/>
                <a:gd name="T5" fmla="*/ 374 h 509"/>
                <a:gd name="T6" fmla="*/ 664 w 717"/>
                <a:gd name="T7" fmla="*/ 316 h 509"/>
                <a:gd name="T8" fmla="*/ 631 w 717"/>
                <a:gd name="T9" fmla="*/ 263 h 509"/>
                <a:gd name="T10" fmla="*/ 590 w 717"/>
                <a:gd name="T11" fmla="*/ 214 h 509"/>
                <a:gd name="T12" fmla="*/ 545 w 717"/>
                <a:gd name="T13" fmla="*/ 173 h 509"/>
                <a:gd name="T14" fmla="*/ 496 w 717"/>
                <a:gd name="T15" fmla="*/ 136 h 509"/>
                <a:gd name="T16" fmla="*/ 443 w 717"/>
                <a:gd name="T17" fmla="*/ 107 h 509"/>
                <a:gd name="T18" fmla="*/ 385 w 717"/>
                <a:gd name="T19" fmla="*/ 82 h 509"/>
                <a:gd name="T20" fmla="*/ 328 w 717"/>
                <a:gd name="T21" fmla="*/ 62 h 509"/>
                <a:gd name="T22" fmla="*/ 270 w 717"/>
                <a:gd name="T23" fmla="*/ 50 h 509"/>
                <a:gd name="T24" fmla="*/ 209 w 717"/>
                <a:gd name="T25" fmla="*/ 37 h 509"/>
                <a:gd name="T26" fmla="*/ 152 w 717"/>
                <a:gd name="T27" fmla="*/ 37 h 509"/>
                <a:gd name="T28" fmla="*/ 98 w 717"/>
                <a:gd name="T29" fmla="*/ 37 h 509"/>
                <a:gd name="T30" fmla="*/ 45 w 717"/>
                <a:gd name="T31" fmla="*/ 45 h 509"/>
                <a:gd name="T32" fmla="*/ 0 w 717"/>
                <a:gd name="T33" fmla="*/ 58 h 509"/>
                <a:gd name="T34" fmla="*/ 70 w 717"/>
                <a:gd name="T35" fmla="*/ 29 h 509"/>
                <a:gd name="T36" fmla="*/ 139 w 717"/>
                <a:gd name="T37" fmla="*/ 13 h 509"/>
                <a:gd name="T38" fmla="*/ 205 w 717"/>
                <a:gd name="T39" fmla="*/ 0 h 509"/>
                <a:gd name="T40" fmla="*/ 274 w 717"/>
                <a:gd name="T41" fmla="*/ 0 h 509"/>
                <a:gd name="T42" fmla="*/ 336 w 717"/>
                <a:gd name="T43" fmla="*/ 9 h 509"/>
                <a:gd name="T44" fmla="*/ 402 w 717"/>
                <a:gd name="T45" fmla="*/ 25 h 509"/>
                <a:gd name="T46" fmla="*/ 459 w 717"/>
                <a:gd name="T47" fmla="*/ 45 h 509"/>
                <a:gd name="T48" fmla="*/ 512 w 717"/>
                <a:gd name="T49" fmla="*/ 74 h 509"/>
                <a:gd name="T50" fmla="*/ 561 w 717"/>
                <a:gd name="T51" fmla="*/ 111 h 509"/>
                <a:gd name="T52" fmla="*/ 606 w 717"/>
                <a:gd name="T53" fmla="*/ 152 h 509"/>
                <a:gd name="T54" fmla="*/ 643 w 717"/>
                <a:gd name="T55" fmla="*/ 197 h 509"/>
                <a:gd name="T56" fmla="*/ 672 w 717"/>
                <a:gd name="T57" fmla="*/ 251 h 509"/>
                <a:gd name="T58" fmla="*/ 697 w 717"/>
                <a:gd name="T59" fmla="*/ 308 h 509"/>
                <a:gd name="T60" fmla="*/ 709 w 717"/>
                <a:gd name="T61" fmla="*/ 374 h 509"/>
                <a:gd name="T62" fmla="*/ 717 w 717"/>
                <a:gd name="T63" fmla="*/ 439 h 509"/>
                <a:gd name="T64" fmla="*/ 713 w 717"/>
                <a:gd name="T65" fmla="*/ 509 h 5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7"/>
                <a:gd name="T100" fmla="*/ 0 h 509"/>
                <a:gd name="T101" fmla="*/ 717 w 717"/>
                <a:gd name="T102" fmla="*/ 509 h 5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7" h="509">
                  <a:moveTo>
                    <a:pt x="713" y="509"/>
                  </a:moveTo>
                  <a:lnTo>
                    <a:pt x="705" y="439"/>
                  </a:lnTo>
                  <a:lnTo>
                    <a:pt x="688" y="374"/>
                  </a:lnTo>
                  <a:lnTo>
                    <a:pt x="664" y="316"/>
                  </a:lnTo>
                  <a:lnTo>
                    <a:pt x="631" y="263"/>
                  </a:lnTo>
                  <a:lnTo>
                    <a:pt x="590" y="214"/>
                  </a:lnTo>
                  <a:lnTo>
                    <a:pt x="545" y="173"/>
                  </a:lnTo>
                  <a:lnTo>
                    <a:pt x="496" y="136"/>
                  </a:lnTo>
                  <a:lnTo>
                    <a:pt x="443" y="107"/>
                  </a:lnTo>
                  <a:lnTo>
                    <a:pt x="385" y="82"/>
                  </a:lnTo>
                  <a:lnTo>
                    <a:pt x="328" y="62"/>
                  </a:lnTo>
                  <a:lnTo>
                    <a:pt x="270" y="50"/>
                  </a:lnTo>
                  <a:lnTo>
                    <a:pt x="209" y="37"/>
                  </a:lnTo>
                  <a:lnTo>
                    <a:pt x="152" y="37"/>
                  </a:lnTo>
                  <a:lnTo>
                    <a:pt x="98" y="37"/>
                  </a:lnTo>
                  <a:lnTo>
                    <a:pt x="45" y="45"/>
                  </a:lnTo>
                  <a:lnTo>
                    <a:pt x="0" y="58"/>
                  </a:lnTo>
                  <a:lnTo>
                    <a:pt x="70" y="29"/>
                  </a:lnTo>
                  <a:lnTo>
                    <a:pt x="139" y="13"/>
                  </a:lnTo>
                  <a:lnTo>
                    <a:pt x="205" y="0"/>
                  </a:lnTo>
                  <a:lnTo>
                    <a:pt x="274" y="0"/>
                  </a:lnTo>
                  <a:lnTo>
                    <a:pt x="336" y="9"/>
                  </a:lnTo>
                  <a:lnTo>
                    <a:pt x="402" y="25"/>
                  </a:lnTo>
                  <a:lnTo>
                    <a:pt x="459" y="45"/>
                  </a:lnTo>
                  <a:lnTo>
                    <a:pt x="512" y="74"/>
                  </a:lnTo>
                  <a:lnTo>
                    <a:pt x="561" y="111"/>
                  </a:lnTo>
                  <a:lnTo>
                    <a:pt x="606" y="152"/>
                  </a:lnTo>
                  <a:lnTo>
                    <a:pt x="643" y="197"/>
                  </a:lnTo>
                  <a:lnTo>
                    <a:pt x="672" y="251"/>
                  </a:lnTo>
                  <a:lnTo>
                    <a:pt x="697" y="308"/>
                  </a:lnTo>
                  <a:lnTo>
                    <a:pt x="709" y="374"/>
                  </a:lnTo>
                  <a:lnTo>
                    <a:pt x="717" y="439"/>
                  </a:lnTo>
                  <a:lnTo>
                    <a:pt x="713" y="509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19"/>
            <p:cNvSpPr>
              <a:spLocks/>
            </p:cNvSpPr>
            <p:nvPr/>
          </p:nvSpPr>
          <p:spPr bwMode="auto">
            <a:xfrm>
              <a:off x="4290" y="2858"/>
              <a:ext cx="565" cy="545"/>
            </a:xfrm>
            <a:custGeom>
              <a:avLst/>
              <a:gdLst>
                <a:gd name="T0" fmla="*/ 561 w 565"/>
                <a:gd name="T1" fmla="*/ 545 h 545"/>
                <a:gd name="T2" fmla="*/ 557 w 565"/>
                <a:gd name="T3" fmla="*/ 467 h 545"/>
                <a:gd name="T4" fmla="*/ 528 w 565"/>
                <a:gd name="T5" fmla="*/ 377 h 545"/>
                <a:gd name="T6" fmla="*/ 483 w 565"/>
                <a:gd name="T7" fmla="*/ 275 h 545"/>
                <a:gd name="T8" fmla="*/ 422 w 565"/>
                <a:gd name="T9" fmla="*/ 180 h 545"/>
                <a:gd name="T10" fmla="*/ 340 w 565"/>
                <a:gd name="T11" fmla="*/ 102 h 545"/>
                <a:gd name="T12" fmla="*/ 242 w 565"/>
                <a:gd name="T13" fmla="*/ 49 h 545"/>
                <a:gd name="T14" fmla="*/ 127 w 565"/>
                <a:gd name="T15" fmla="*/ 33 h 545"/>
                <a:gd name="T16" fmla="*/ 0 w 565"/>
                <a:gd name="T17" fmla="*/ 65 h 545"/>
                <a:gd name="T18" fmla="*/ 119 w 565"/>
                <a:gd name="T19" fmla="*/ 12 h 545"/>
                <a:gd name="T20" fmla="*/ 229 w 565"/>
                <a:gd name="T21" fmla="*/ 0 h 545"/>
                <a:gd name="T22" fmla="*/ 332 w 565"/>
                <a:gd name="T23" fmla="*/ 29 h 545"/>
                <a:gd name="T24" fmla="*/ 422 w 565"/>
                <a:gd name="T25" fmla="*/ 90 h 545"/>
                <a:gd name="T26" fmla="*/ 492 w 565"/>
                <a:gd name="T27" fmla="*/ 176 h 545"/>
                <a:gd name="T28" fmla="*/ 541 w 565"/>
                <a:gd name="T29" fmla="*/ 287 h 545"/>
                <a:gd name="T30" fmla="*/ 565 w 565"/>
                <a:gd name="T31" fmla="*/ 410 h 545"/>
                <a:gd name="T32" fmla="*/ 561 w 565"/>
                <a:gd name="T33" fmla="*/ 545 h 5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5"/>
                <a:gd name="T52" fmla="*/ 0 h 545"/>
                <a:gd name="T53" fmla="*/ 565 w 565"/>
                <a:gd name="T54" fmla="*/ 545 h 5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5" h="545">
                  <a:moveTo>
                    <a:pt x="561" y="545"/>
                  </a:moveTo>
                  <a:lnTo>
                    <a:pt x="557" y="467"/>
                  </a:lnTo>
                  <a:lnTo>
                    <a:pt x="528" y="377"/>
                  </a:lnTo>
                  <a:lnTo>
                    <a:pt x="483" y="275"/>
                  </a:lnTo>
                  <a:lnTo>
                    <a:pt x="422" y="180"/>
                  </a:lnTo>
                  <a:lnTo>
                    <a:pt x="340" y="102"/>
                  </a:lnTo>
                  <a:lnTo>
                    <a:pt x="242" y="49"/>
                  </a:lnTo>
                  <a:lnTo>
                    <a:pt x="127" y="33"/>
                  </a:lnTo>
                  <a:lnTo>
                    <a:pt x="0" y="65"/>
                  </a:lnTo>
                  <a:lnTo>
                    <a:pt x="119" y="12"/>
                  </a:lnTo>
                  <a:lnTo>
                    <a:pt x="229" y="0"/>
                  </a:lnTo>
                  <a:lnTo>
                    <a:pt x="332" y="29"/>
                  </a:lnTo>
                  <a:lnTo>
                    <a:pt x="422" y="90"/>
                  </a:lnTo>
                  <a:lnTo>
                    <a:pt x="492" y="176"/>
                  </a:lnTo>
                  <a:lnTo>
                    <a:pt x="541" y="287"/>
                  </a:lnTo>
                  <a:lnTo>
                    <a:pt x="565" y="410"/>
                  </a:lnTo>
                  <a:lnTo>
                    <a:pt x="561" y="545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0"/>
            <p:cNvSpPr>
              <a:spLocks/>
            </p:cNvSpPr>
            <p:nvPr/>
          </p:nvSpPr>
          <p:spPr bwMode="auto">
            <a:xfrm>
              <a:off x="3462" y="2304"/>
              <a:ext cx="832" cy="619"/>
            </a:xfrm>
            <a:custGeom>
              <a:avLst/>
              <a:gdLst>
                <a:gd name="T0" fmla="*/ 828 w 832"/>
                <a:gd name="T1" fmla="*/ 619 h 619"/>
                <a:gd name="T2" fmla="*/ 832 w 832"/>
                <a:gd name="T3" fmla="*/ 558 h 619"/>
                <a:gd name="T4" fmla="*/ 824 w 832"/>
                <a:gd name="T5" fmla="*/ 492 h 619"/>
                <a:gd name="T6" fmla="*/ 807 w 832"/>
                <a:gd name="T7" fmla="*/ 431 h 619"/>
                <a:gd name="T8" fmla="*/ 779 w 832"/>
                <a:gd name="T9" fmla="*/ 369 h 619"/>
                <a:gd name="T10" fmla="*/ 746 w 832"/>
                <a:gd name="T11" fmla="*/ 312 h 619"/>
                <a:gd name="T12" fmla="*/ 705 w 832"/>
                <a:gd name="T13" fmla="*/ 254 h 619"/>
                <a:gd name="T14" fmla="*/ 656 w 832"/>
                <a:gd name="T15" fmla="*/ 205 h 619"/>
                <a:gd name="T16" fmla="*/ 602 w 832"/>
                <a:gd name="T17" fmla="*/ 160 h 619"/>
                <a:gd name="T18" fmla="*/ 541 w 832"/>
                <a:gd name="T19" fmla="*/ 119 h 619"/>
                <a:gd name="T20" fmla="*/ 475 w 832"/>
                <a:gd name="T21" fmla="*/ 90 h 619"/>
                <a:gd name="T22" fmla="*/ 402 w 832"/>
                <a:gd name="T23" fmla="*/ 66 h 619"/>
                <a:gd name="T24" fmla="*/ 328 w 832"/>
                <a:gd name="T25" fmla="*/ 53 h 619"/>
                <a:gd name="T26" fmla="*/ 250 w 832"/>
                <a:gd name="T27" fmla="*/ 49 h 619"/>
                <a:gd name="T28" fmla="*/ 168 w 832"/>
                <a:gd name="T29" fmla="*/ 58 h 619"/>
                <a:gd name="T30" fmla="*/ 86 w 832"/>
                <a:gd name="T31" fmla="*/ 78 h 619"/>
                <a:gd name="T32" fmla="*/ 0 w 832"/>
                <a:gd name="T33" fmla="*/ 111 h 619"/>
                <a:gd name="T34" fmla="*/ 61 w 832"/>
                <a:gd name="T35" fmla="*/ 70 h 619"/>
                <a:gd name="T36" fmla="*/ 131 w 832"/>
                <a:gd name="T37" fmla="*/ 37 h 619"/>
                <a:gd name="T38" fmla="*/ 201 w 832"/>
                <a:gd name="T39" fmla="*/ 17 h 619"/>
                <a:gd name="T40" fmla="*/ 275 w 832"/>
                <a:gd name="T41" fmla="*/ 4 h 619"/>
                <a:gd name="T42" fmla="*/ 348 w 832"/>
                <a:gd name="T43" fmla="*/ 0 h 619"/>
                <a:gd name="T44" fmla="*/ 418 w 832"/>
                <a:gd name="T45" fmla="*/ 12 h 619"/>
                <a:gd name="T46" fmla="*/ 492 w 832"/>
                <a:gd name="T47" fmla="*/ 29 h 619"/>
                <a:gd name="T48" fmla="*/ 557 w 832"/>
                <a:gd name="T49" fmla="*/ 58 h 619"/>
                <a:gd name="T50" fmla="*/ 623 w 832"/>
                <a:gd name="T51" fmla="*/ 94 h 619"/>
                <a:gd name="T52" fmla="*/ 680 w 832"/>
                <a:gd name="T53" fmla="*/ 144 h 619"/>
                <a:gd name="T54" fmla="*/ 729 w 832"/>
                <a:gd name="T55" fmla="*/ 201 h 619"/>
                <a:gd name="T56" fmla="*/ 770 w 832"/>
                <a:gd name="T57" fmla="*/ 267 h 619"/>
                <a:gd name="T58" fmla="*/ 803 w 832"/>
                <a:gd name="T59" fmla="*/ 341 h 619"/>
                <a:gd name="T60" fmla="*/ 824 w 832"/>
                <a:gd name="T61" fmla="*/ 427 h 619"/>
                <a:gd name="T62" fmla="*/ 832 w 832"/>
                <a:gd name="T63" fmla="*/ 517 h 619"/>
                <a:gd name="T64" fmla="*/ 828 w 832"/>
                <a:gd name="T65" fmla="*/ 619 h 6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2"/>
                <a:gd name="T100" fmla="*/ 0 h 619"/>
                <a:gd name="T101" fmla="*/ 832 w 832"/>
                <a:gd name="T102" fmla="*/ 619 h 6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2" h="619">
                  <a:moveTo>
                    <a:pt x="828" y="619"/>
                  </a:moveTo>
                  <a:lnTo>
                    <a:pt x="832" y="558"/>
                  </a:lnTo>
                  <a:lnTo>
                    <a:pt x="824" y="492"/>
                  </a:lnTo>
                  <a:lnTo>
                    <a:pt x="807" y="431"/>
                  </a:lnTo>
                  <a:lnTo>
                    <a:pt x="779" y="369"/>
                  </a:lnTo>
                  <a:lnTo>
                    <a:pt x="746" y="312"/>
                  </a:lnTo>
                  <a:lnTo>
                    <a:pt x="705" y="254"/>
                  </a:lnTo>
                  <a:lnTo>
                    <a:pt x="656" y="205"/>
                  </a:lnTo>
                  <a:lnTo>
                    <a:pt x="602" y="160"/>
                  </a:lnTo>
                  <a:lnTo>
                    <a:pt x="541" y="119"/>
                  </a:lnTo>
                  <a:lnTo>
                    <a:pt x="475" y="90"/>
                  </a:lnTo>
                  <a:lnTo>
                    <a:pt x="402" y="66"/>
                  </a:lnTo>
                  <a:lnTo>
                    <a:pt x="328" y="53"/>
                  </a:lnTo>
                  <a:lnTo>
                    <a:pt x="250" y="49"/>
                  </a:lnTo>
                  <a:lnTo>
                    <a:pt x="168" y="58"/>
                  </a:lnTo>
                  <a:lnTo>
                    <a:pt x="86" y="78"/>
                  </a:lnTo>
                  <a:lnTo>
                    <a:pt x="0" y="111"/>
                  </a:lnTo>
                  <a:lnTo>
                    <a:pt x="61" y="70"/>
                  </a:lnTo>
                  <a:lnTo>
                    <a:pt x="131" y="37"/>
                  </a:lnTo>
                  <a:lnTo>
                    <a:pt x="201" y="17"/>
                  </a:lnTo>
                  <a:lnTo>
                    <a:pt x="275" y="4"/>
                  </a:lnTo>
                  <a:lnTo>
                    <a:pt x="348" y="0"/>
                  </a:lnTo>
                  <a:lnTo>
                    <a:pt x="418" y="12"/>
                  </a:lnTo>
                  <a:lnTo>
                    <a:pt x="492" y="29"/>
                  </a:lnTo>
                  <a:lnTo>
                    <a:pt x="557" y="58"/>
                  </a:lnTo>
                  <a:lnTo>
                    <a:pt x="623" y="94"/>
                  </a:lnTo>
                  <a:lnTo>
                    <a:pt x="680" y="144"/>
                  </a:lnTo>
                  <a:lnTo>
                    <a:pt x="729" y="201"/>
                  </a:lnTo>
                  <a:lnTo>
                    <a:pt x="770" y="267"/>
                  </a:lnTo>
                  <a:lnTo>
                    <a:pt x="803" y="341"/>
                  </a:lnTo>
                  <a:lnTo>
                    <a:pt x="824" y="427"/>
                  </a:lnTo>
                  <a:lnTo>
                    <a:pt x="832" y="517"/>
                  </a:lnTo>
                  <a:lnTo>
                    <a:pt x="828" y="6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1"/>
            <p:cNvSpPr>
              <a:spLocks/>
            </p:cNvSpPr>
            <p:nvPr/>
          </p:nvSpPr>
          <p:spPr bwMode="auto">
            <a:xfrm>
              <a:off x="4368" y="1931"/>
              <a:ext cx="209" cy="890"/>
            </a:xfrm>
            <a:custGeom>
              <a:avLst/>
              <a:gdLst>
                <a:gd name="T0" fmla="*/ 0 w 209"/>
                <a:gd name="T1" fmla="*/ 890 h 890"/>
                <a:gd name="T2" fmla="*/ 73 w 209"/>
                <a:gd name="T3" fmla="*/ 808 h 890"/>
                <a:gd name="T4" fmla="*/ 135 w 209"/>
                <a:gd name="T5" fmla="*/ 709 h 890"/>
                <a:gd name="T6" fmla="*/ 176 w 209"/>
                <a:gd name="T7" fmla="*/ 599 h 890"/>
                <a:gd name="T8" fmla="*/ 200 w 209"/>
                <a:gd name="T9" fmla="*/ 484 h 890"/>
                <a:gd name="T10" fmla="*/ 209 w 209"/>
                <a:gd name="T11" fmla="*/ 361 h 890"/>
                <a:gd name="T12" fmla="*/ 192 w 209"/>
                <a:gd name="T13" fmla="*/ 238 h 890"/>
                <a:gd name="T14" fmla="*/ 155 w 209"/>
                <a:gd name="T15" fmla="*/ 119 h 890"/>
                <a:gd name="T16" fmla="*/ 98 w 209"/>
                <a:gd name="T17" fmla="*/ 0 h 890"/>
                <a:gd name="T18" fmla="*/ 123 w 209"/>
                <a:gd name="T19" fmla="*/ 98 h 890"/>
                <a:gd name="T20" fmla="*/ 143 w 209"/>
                <a:gd name="T21" fmla="*/ 205 h 890"/>
                <a:gd name="T22" fmla="*/ 151 w 209"/>
                <a:gd name="T23" fmla="*/ 324 h 890"/>
                <a:gd name="T24" fmla="*/ 147 w 209"/>
                <a:gd name="T25" fmla="*/ 443 h 890"/>
                <a:gd name="T26" fmla="*/ 131 w 209"/>
                <a:gd name="T27" fmla="*/ 562 h 890"/>
                <a:gd name="T28" fmla="*/ 102 w 209"/>
                <a:gd name="T29" fmla="*/ 681 h 890"/>
                <a:gd name="T30" fmla="*/ 57 w 209"/>
                <a:gd name="T31" fmla="*/ 791 h 890"/>
                <a:gd name="T32" fmla="*/ 0 w 209"/>
                <a:gd name="T33" fmla="*/ 890 h 8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890"/>
                <a:gd name="T53" fmla="*/ 209 w 209"/>
                <a:gd name="T54" fmla="*/ 890 h 8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890">
                  <a:moveTo>
                    <a:pt x="0" y="890"/>
                  </a:moveTo>
                  <a:lnTo>
                    <a:pt x="73" y="808"/>
                  </a:lnTo>
                  <a:lnTo>
                    <a:pt x="135" y="709"/>
                  </a:lnTo>
                  <a:lnTo>
                    <a:pt x="176" y="599"/>
                  </a:lnTo>
                  <a:lnTo>
                    <a:pt x="200" y="484"/>
                  </a:lnTo>
                  <a:lnTo>
                    <a:pt x="209" y="361"/>
                  </a:lnTo>
                  <a:lnTo>
                    <a:pt x="192" y="238"/>
                  </a:lnTo>
                  <a:lnTo>
                    <a:pt x="155" y="119"/>
                  </a:lnTo>
                  <a:lnTo>
                    <a:pt x="98" y="0"/>
                  </a:lnTo>
                  <a:lnTo>
                    <a:pt x="123" y="98"/>
                  </a:lnTo>
                  <a:lnTo>
                    <a:pt x="143" y="205"/>
                  </a:lnTo>
                  <a:lnTo>
                    <a:pt x="151" y="324"/>
                  </a:lnTo>
                  <a:lnTo>
                    <a:pt x="147" y="443"/>
                  </a:lnTo>
                  <a:lnTo>
                    <a:pt x="131" y="562"/>
                  </a:lnTo>
                  <a:lnTo>
                    <a:pt x="102" y="681"/>
                  </a:lnTo>
                  <a:lnTo>
                    <a:pt x="57" y="791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2"/>
            <p:cNvSpPr>
              <a:spLocks/>
            </p:cNvSpPr>
            <p:nvPr/>
          </p:nvSpPr>
          <p:spPr bwMode="auto">
            <a:xfrm>
              <a:off x="3552" y="1869"/>
              <a:ext cx="861" cy="423"/>
            </a:xfrm>
            <a:custGeom>
              <a:avLst/>
              <a:gdLst>
                <a:gd name="T0" fmla="*/ 0 w 861"/>
                <a:gd name="T1" fmla="*/ 423 h 423"/>
                <a:gd name="T2" fmla="*/ 41 w 861"/>
                <a:gd name="T3" fmla="*/ 345 h 423"/>
                <a:gd name="T4" fmla="*/ 82 w 861"/>
                <a:gd name="T5" fmla="*/ 279 h 423"/>
                <a:gd name="T6" fmla="*/ 131 w 861"/>
                <a:gd name="T7" fmla="*/ 222 h 423"/>
                <a:gd name="T8" fmla="*/ 180 w 861"/>
                <a:gd name="T9" fmla="*/ 169 h 423"/>
                <a:gd name="T10" fmla="*/ 234 w 861"/>
                <a:gd name="T11" fmla="*/ 128 h 423"/>
                <a:gd name="T12" fmla="*/ 291 w 861"/>
                <a:gd name="T13" fmla="*/ 91 h 423"/>
                <a:gd name="T14" fmla="*/ 348 w 861"/>
                <a:gd name="T15" fmla="*/ 62 h 423"/>
                <a:gd name="T16" fmla="*/ 406 w 861"/>
                <a:gd name="T17" fmla="*/ 37 h 423"/>
                <a:gd name="T18" fmla="*/ 463 w 861"/>
                <a:gd name="T19" fmla="*/ 21 h 423"/>
                <a:gd name="T20" fmla="*/ 525 w 861"/>
                <a:gd name="T21" fmla="*/ 9 h 423"/>
                <a:gd name="T22" fmla="*/ 582 w 861"/>
                <a:gd name="T23" fmla="*/ 0 h 423"/>
                <a:gd name="T24" fmla="*/ 644 w 861"/>
                <a:gd name="T25" fmla="*/ 0 h 423"/>
                <a:gd name="T26" fmla="*/ 701 w 861"/>
                <a:gd name="T27" fmla="*/ 5 h 423"/>
                <a:gd name="T28" fmla="*/ 754 w 861"/>
                <a:gd name="T29" fmla="*/ 9 h 423"/>
                <a:gd name="T30" fmla="*/ 807 w 861"/>
                <a:gd name="T31" fmla="*/ 21 h 423"/>
                <a:gd name="T32" fmla="*/ 861 w 861"/>
                <a:gd name="T33" fmla="*/ 33 h 423"/>
                <a:gd name="T34" fmla="*/ 807 w 861"/>
                <a:gd name="T35" fmla="*/ 29 h 423"/>
                <a:gd name="T36" fmla="*/ 750 w 861"/>
                <a:gd name="T37" fmla="*/ 29 h 423"/>
                <a:gd name="T38" fmla="*/ 697 w 861"/>
                <a:gd name="T39" fmla="*/ 29 h 423"/>
                <a:gd name="T40" fmla="*/ 644 w 861"/>
                <a:gd name="T41" fmla="*/ 33 h 423"/>
                <a:gd name="T42" fmla="*/ 586 w 861"/>
                <a:gd name="T43" fmla="*/ 41 h 423"/>
                <a:gd name="T44" fmla="*/ 533 w 861"/>
                <a:gd name="T45" fmla="*/ 50 h 423"/>
                <a:gd name="T46" fmla="*/ 480 w 861"/>
                <a:gd name="T47" fmla="*/ 62 h 423"/>
                <a:gd name="T48" fmla="*/ 426 w 861"/>
                <a:gd name="T49" fmla="*/ 82 h 423"/>
                <a:gd name="T50" fmla="*/ 373 w 861"/>
                <a:gd name="T51" fmla="*/ 103 h 423"/>
                <a:gd name="T52" fmla="*/ 320 w 861"/>
                <a:gd name="T53" fmla="*/ 132 h 423"/>
                <a:gd name="T54" fmla="*/ 267 w 861"/>
                <a:gd name="T55" fmla="*/ 164 h 423"/>
                <a:gd name="T56" fmla="*/ 213 w 861"/>
                <a:gd name="T57" fmla="*/ 201 h 423"/>
                <a:gd name="T58" fmla="*/ 160 w 861"/>
                <a:gd name="T59" fmla="*/ 246 h 423"/>
                <a:gd name="T60" fmla="*/ 107 w 861"/>
                <a:gd name="T61" fmla="*/ 300 h 423"/>
                <a:gd name="T62" fmla="*/ 53 w 861"/>
                <a:gd name="T63" fmla="*/ 357 h 423"/>
                <a:gd name="T64" fmla="*/ 0 w 861"/>
                <a:gd name="T65" fmla="*/ 423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1"/>
                <a:gd name="T100" fmla="*/ 0 h 423"/>
                <a:gd name="T101" fmla="*/ 861 w 861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1" h="423">
                  <a:moveTo>
                    <a:pt x="0" y="423"/>
                  </a:moveTo>
                  <a:lnTo>
                    <a:pt x="41" y="345"/>
                  </a:lnTo>
                  <a:lnTo>
                    <a:pt x="82" y="279"/>
                  </a:lnTo>
                  <a:lnTo>
                    <a:pt x="131" y="222"/>
                  </a:lnTo>
                  <a:lnTo>
                    <a:pt x="180" y="169"/>
                  </a:lnTo>
                  <a:lnTo>
                    <a:pt x="234" y="128"/>
                  </a:lnTo>
                  <a:lnTo>
                    <a:pt x="291" y="91"/>
                  </a:lnTo>
                  <a:lnTo>
                    <a:pt x="348" y="62"/>
                  </a:lnTo>
                  <a:lnTo>
                    <a:pt x="406" y="37"/>
                  </a:lnTo>
                  <a:lnTo>
                    <a:pt x="463" y="21"/>
                  </a:lnTo>
                  <a:lnTo>
                    <a:pt x="525" y="9"/>
                  </a:lnTo>
                  <a:lnTo>
                    <a:pt x="582" y="0"/>
                  </a:lnTo>
                  <a:lnTo>
                    <a:pt x="644" y="0"/>
                  </a:lnTo>
                  <a:lnTo>
                    <a:pt x="701" y="5"/>
                  </a:lnTo>
                  <a:lnTo>
                    <a:pt x="754" y="9"/>
                  </a:lnTo>
                  <a:lnTo>
                    <a:pt x="807" y="21"/>
                  </a:lnTo>
                  <a:lnTo>
                    <a:pt x="861" y="33"/>
                  </a:lnTo>
                  <a:lnTo>
                    <a:pt x="807" y="29"/>
                  </a:lnTo>
                  <a:lnTo>
                    <a:pt x="750" y="29"/>
                  </a:lnTo>
                  <a:lnTo>
                    <a:pt x="697" y="29"/>
                  </a:lnTo>
                  <a:lnTo>
                    <a:pt x="644" y="33"/>
                  </a:lnTo>
                  <a:lnTo>
                    <a:pt x="586" y="41"/>
                  </a:lnTo>
                  <a:lnTo>
                    <a:pt x="533" y="50"/>
                  </a:lnTo>
                  <a:lnTo>
                    <a:pt x="480" y="62"/>
                  </a:lnTo>
                  <a:lnTo>
                    <a:pt x="426" y="82"/>
                  </a:lnTo>
                  <a:lnTo>
                    <a:pt x="373" y="103"/>
                  </a:lnTo>
                  <a:lnTo>
                    <a:pt x="320" y="132"/>
                  </a:lnTo>
                  <a:lnTo>
                    <a:pt x="267" y="164"/>
                  </a:lnTo>
                  <a:lnTo>
                    <a:pt x="213" y="201"/>
                  </a:lnTo>
                  <a:lnTo>
                    <a:pt x="160" y="246"/>
                  </a:lnTo>
                  <a:lnTo>
                    <a:pt x="107" y="300"/>
                  </a:lnTo>
                  <a:lnTo>
                    <a:pt x="53" y="357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3"/>
            <p:cNvSpPr>
              <a:spLocks/>
            </p:cNvSpPr>
            <p:nvPr/>
          </p:nvSpPr>
          <p:spPr bwMode="auto">
            <a:xfrm>
              <a:off x="3376" y="2460"/>
              <a:ext cx="86" cy="115"/>
            </a:xfrm>
            <a:custGeom>
              <a:avLst/>
              <a:gdLst>
                <a:gd name="T0" fmla="*/ 65 w 86"/>
                <a:gd name="T1" fmla="*/ 4 h 115"/>
                <a:gd name="T2" fmla="*/ 45 w 86"/>
                <a:gd name="T3" fmla="*/ 25 h 115"/>
                <a:gd name="T4" fmla="*/ 16 w 86"/>
                <a:gd name="T5" fmla="*/ 53 h 115"/>
                <a:gd name="T6" fmla="*/ 0 w 86"/>
                <a:gd name="T7" fmla="*/ 86 h 115"/>
                <a:gd name="T8" fmla="*/ 12 w 86"/>
                <a:gd name="T9" fmla="*/ 115 h 115"/>
                <a:gd name="T10" fmla="*/ 33 w 86"/>
                <a:gd name="T11" fmla="*/ 107 h 115"/>
                <a:gd name="T12" fmla="*/ 53 w 86"/>
                <a:gd name="T13" fmla="*/ 78 h 115"/>
                <a:gd name="T14" fmla="*/ 70 w 86"/>
                <a:gd name="T15" fmla="*/ 45 h 115"/>
                <a:gd name="T16" fmla="*/ 82 w 86"/>
                <a:gd name="T17" fmla="*/ 21 h 115"/>
                <a:gd name="T18" fmla="*/ 86 w 86"/>
                <a:gd name="T19" fmla="*/ 12 h 115"/>
                <a:gd name="T20" fmla="*/ 82 w 86"/>
                <a:gd name="T21" fmla="*/ 0 h 115"/>
                <a:gd name="T22" fmla="*/ 74 w 86"/>
                <a:gd name="T23" fmla="*/ 0 h 115"/>
                <a:gd name="T24" fmla="*/ 65 w 86"/>
                <a:gd name="T25" fmla="*/ 4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5"/>
                <a:gd name="T41" fmla="*/ 86 w 8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5">
                  <a:moveTo>
                    <a:pt x="65" y="4"/>
                  </a:moveTo>
                  <a:lnTo>
                    <a:pt x="45" y="25"/>
                  </a:lnTo>
                  <a:lnTo>
                    <a:pt x="16" y="53"/>
                  </a:lnTo>
                  <a:lnTo>
                    <a:pt x="0" y="86"/>
                  </a:lnTo>
                  <a:lnTo>
                    <a:pt x="12" y="115"/>
                  </a:lnTo>
                  <a:lnTo>
                    <a:pt x="33" y="107"/>
                  </a:lnTo>
                  <a:lnTo>
                    <a:pt x="53" y="78"/>
                  </a:lnTo>
                  <a:lnTo>
                    <a:pt x="70" y="45"/>
                  </a:lnTo>
                  <a:lnTo>
                    <a:pt x="82" y="21"/>
                  </a:lnTo>
                  <a:lnTo>
                    <a:pt x="86" y="12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4"/>
            <p:cNvSpPr>
              <a:spLocks/>
            </p:cNvSpPr>
            <p:nvPr/>
          </p:nvSpPr>
          <p:spPr bwMode="auto">
            <a:xfrm>
              <a:off x="4208" y="2948"/>
              <a:ext cx="78" cy="123"/>
            </a:xfrm>
            <a:custGeom>
              <a:avLst/>
              <a:gdLst>
                <a:gd name="T0" fmla="*/ 53 w 78"/>
                <a:gd name="T1" fmla="*/ 8 h 123"/>
                <a:gd name="T2" fmla="*/ 37 w 78"/>
                <a:gd name="T3" fmla="*/ 29 h 123"/>
                <a:gd name="T4" fmla="*/ 12 w 78"/>
                <a:gd name="T5" fmla="*/ 66 h 123"/>
                <a:gd name="T6" fmla="*/ 0 w 78"/>
                <a:gd name="T7" fmla="*/ 98 h 123"/>
                <a:gd name="T8" fmla="*/ 16 w 78"/>
                <a:gd name="T9" fmla="*/ 123 h 123"/>
                <a:gd name="T10" fmla="*/ 37 w 78"/>
                <a:gd name="T11" fmla="*/ 115 h 123"/>
                <a:gd name="T12" fmla="*/ 53 w 78"/>
                <a:gd name="T13" fmla="*/ 86 h 123"/>
                <a:gd name="T14" fmla="*/ 69 w 78"/>
                <a:gd name="T15" fmla="*/ 49 h 123"/>
                <a:gd name="T16" fmla="*/ 78 w 78"/>
                <a:gd name="T17" fmla="*/ 25 h 123"/>
                <a:gd name="T18" fmla="*/ 78 w 78"/>
                <a:gd name="T19" fmla="*/ 12 h 123"/>
                <a:gd name="T20" fmla="*/ 74 w 78"/>
                <a:gd name="T21" fmla="*/ 4 h 123"/>
                <a:gd name="T22" fmla="*/ 61 w 78"/>
                <a:gd name="T23" fmla="*/ 0 h 123"/>
                <a:gd name="T24" fmla="*/ 53 w 78"/>
                <a:gd name="T25" fmla="*/ 8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23"/>
                <a:gd name="T41" fmla="*/ 78 w 7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23">
                  <a:moveTo>
                    <a:pt x="53" y="8"/>
                  </a:moveTo>
                  <a:lnTo>
                    <a:pt x="37" y="29"/>
                  </a:lnTo>
                  <a:lnTo>
                    <a:pt x="12" y="66"/>
                  </a:lnTo>
                  <a:lnTo>
                    <a:pt x="0" y="98"/>
                  </a:lnTo>
                  <a:lnTo>
                    <a:pt x="16" y="123"/>
                  </a:lnTo>
                  <a:lnTo>
                    <a:pt x="37" y="115"/>
                  </a:lnTo>
                  <a:lnTo>
                    <a:pt x="53" y="86"/>
                  </a:lnTo>
                  <a:lnTo>
                    <a:pt x="69" y="49"/>
                  </a:lnTo>
                  <a:lnTo>
                    <a:pt x="78" y="25"/>
                  </a:lnTo>
                  <a:lnTo>
                    <a:pt x="78" y="12"/>
                  </a:lnTo>
                  <a:lnTo>
                    <a:pt x="74" y="4"/>
                  </a:lnTo>
                  <a:lnTo>
                    <a:pt x="61" y="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684213" y="2565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,</a:t>
            </a:r>
          </a:p>
        </p:txBody>
      </p:sp>
      <p:pic>
        <p:nvPicPr>
          <p:cNvPr id="1434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30241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29"/>
          <p:cNvSpPr>
            <a:spLocks noChangeArrowheads="1" noChangeShapeType="1" noTextEdit="1"/>
          </p:cNvSpPr>
          <p:nvPr/>
        </p:nvSpPr>
        <p:spPr bwMode="auto">
          <a:xfrm>
            <a:off x="4500563" y="2565400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Georgia"/>
              </a:rPr>
              <a:t>и</a:t>
            </a:r>
          </a:p>
        </p:txBody>
      </p:sp>
      <p:sp>
        <p:nvSpPr>
          <p:cNvPr id="14342" name="Rectangle 30"/>
          <p:cNvSpPr>
            <a:spLocks noChangeArrowheads="1"/>
          </p:cNvSpPr>
          <p:nvPr/>
        </p:nvSpPr>
        <p:spPr bwMode="auto">
          <a:xfrm>
            <a:off x="3492500" y="-819150"/>
            <a:ext cx="749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0" b="0"/>
              <a:t>,</a:t>
            </a:r>
          </a:p>
        </p:txBody>
      </p:sp>
      <p:sp>
        <p:nvSpPr>
          <p:cNvPr id="27679" name="WordArt 31"/>
          <p:cNvSpPr>
            <a:spLocks noChangeArrowheads="1" noChangeShapeType="1" noTextEdit="1"/>
          </p:cNvSpPr>
          <p:nvPr/>
        </p:nvSpPr>
        <p:spPr bwMode="auto">
          <a:xfrm>
            <a:off x="1547813" y="4941888"/>
            <a:ext cx="6913562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горизонт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468313" y="-1035050"/>
            <a:ext cx="8285162" cy="5111750"/>
            <a:chOff x="295" y="-698"/>
            <a:chExt cx="5219" cy="3220"/>
          </a:xfrm>
        </p:grpSpPr>
        <p:sp>
          <p:nvSpPr>
            <p:cNvPr id="5125" name="Rectangle 110"/>
            <p:cNvSpPr>
              <a:spLocks noChangeArrowheads="1"/>
            </p:cNvSpPr>
            <p:nvPr/>
          </p:nvSpPr>
          <p:spPr bwMode="auto">
            <a:xfrm>
              <a:off x="521" y="-698"/>
              <a:ext cx="472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0" b="0"/>
                <a:t>,</a:t>
              </a:r>
            </a:p>
          </p:txBody>
        </p:sp>
        <p:grpSp>
          <p:nvGrpSpPr>
            <p:cNvPr id="3" name="Group 116"/>
            <p:cNvGrpSpPr>
              <a:grpSpLocks/>
            </p:cNvGrpSpPr>
            <p:nvPr/>
          </p:nvGrpSpPr>
          <p:grpSpPr bwMode="auto">
            <a:xfrm>
              <a:off x="295" y="164"/>
              <a:ext cx="5219" cy="2358"/>
              <a:chOff x="295" y="164"/>
              <a:chExt cx="5219" cy="2358"/>
            </a:xfrm>
          </p:grpSpPr>
          <p:pic>
            <p:nvPicPr>
              <p:cNvPr id="5127" name="Picture 107" descr="rain_cloud_raining_h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5" y="709"/>
                <a:ext cx="1723" cy="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3" descr="сч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05" y="572"/>
                <a:ext cx="1409" cy="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9" name="Picture 6" descr="rain_cloud_raining_hw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01" y="255"/>
                <a:ext cx="1723" cy="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0" name="AutoShape 7"/>
              <p:cNvSpPr>
                <a:spLocks noChangeArrowheads="1"/>
              </p:cNvSpPr>
              <p:nvPr/>
            </p:nvSpPr>
            <p:spPr bwMode="auto">
              <a:xfrm flipH="1">
                <a:off x="1066" y="210"/>
                <a:ext cx="1130" cy="799"/>
              </a:xfrm>
              <a:prstGeom prst="cloudCallout">
                <a:avLst>
                  <a:gd name="adj1" fmla="val 22829"/>
                  <a:gd name="adj2" fmla="val 685"/>
                </a:avLst>
              </a:prstGeom>
              <a:gradFill rotWithShape="1">
                <a:gsLst>
                  <a:gs pos="0">
                    <a:srgbClr val="5F5F5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1" name="AutoShape 24"/>
              <p:cNvSpPr>
                <a:spLocks noChangeArrowheads="1"/>
              </p:cNvSpPr>
              <p:nvPr/>
            </p:nvSpPr>
            <p:spPr bwMode="auto">
              <a:xfrm flipH="1">
                <a:off x="476" y="799"/>
                <a:ext cx="1338" cy="643"/>
              </a:xfrm>
              <a:prstGeom prst="cloudCallout">
                <a:avLst>
                  <a:gd name="adj1" fmla="val 45366"/>
                  <a:gd name="adj2" fmla="val -23718"/>
                </a:avLst>
              </a:prstGeom>
              <a:gradFill rotWithShape="1">
                <a:gsLst>
                  <a:gs pos="0">
                    <a:srgbClr val="5F5F5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2" name="AutoShape 25"/>
              <p:cNvSpPr>
                <a:spLocks noChangeArrowheads="1"/>
              </p:cNvSpPr>
              <p:nvPr/>
            </p:nvSpPr>
            <p:spPr bwMode="auto">
              <a:xfrm flipH="1">
                <a:off x="1837" y="164"/>
                <a:ext cx="1316" cy="862"/>
              </a:xfrm>
              <a:prstGeom prst="cloudCallout">
                <a:avLst>
                  <a:gd name="adj1" fmla="val -1597"/>
                  <a:gd name="adj2" fmla="val -29815"/>
                </a:avLst>
              </a:prstGeom>
              <a:gradFill rotWithShape="1">
                <a:gsLst>
                  <a:gs pos="0">
                    <a:srgbClr val="5F5F5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b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657" y="981"/>
                <a:ext cx="2495" cy="1102"/>
                <a:chOff x="96" y="480"/>
                <a:chExt cx="5280" cy="2064"/>
              </a:xfrm>
            </p:grpSpPr>
            <p:sp>
              <p:nvSpPr>
                <p:cNvPr id="5187" name="Freeform 30"/>
                <p:cNvSpPr>
                  <a:spLocks/>
                </p:cNvSpPr>
                <p:nvPr/>
              </p:nvSpPr>
              <p:spPr bwMode="auto">
                <a:xfrm rot="1948271">
                  <a:off x="1152" y="172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" name="Freeform 31"/>
                <p:cNvSpPr>
                  <a:spLocks/>
                </p:cNvSpPr>
                <p:nvPr/>
              </p:nvSpPr>
              <p:spPr bwMode="auto">
                <a:xfrm rot="1948271">
                  <a:off x="1728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" name="Freeform 32"/>
                <p:cNvSpPr>
                  <a:spLocks/>
                </p:cNvSpPr>
                <p:nvPr/>
              </p:nvSpPr>
              <p:spPr bwMode="auto">
                <a:xfrm rot="1948271">
                  <a:off x="2544" y="148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" name="Freeform 33"/>
                <p:cNvSpPr>
                  <a:spLocks/>
                </p:cNvSpPr>
                <p:nvPr/>
              </p:nvSpPr>
              <p:spPr bwMode="auto">
                <a:xfrm rot="1948271">
                  <a:off x="3216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" name="Freeform 34"/>
                <p:cNvSpPr>
                  <a:spLocks/>
                </p:cNvSpPr>
                <p:nvPr/>
              </p:nvSpPr>
              <p:spPr bwMode="auto">
                <a:xfrm rot="1948271">
                  <a:off x="2880" y="158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" name="Freeform 35"/>
                <p:cNvSpPr>
                  <a:spLocks/>
                </p:cNvSpPr>
                <p:nvPr/>
              </p:nvSpPr>
              <p:spPr bwMode="auto">
                <a:xfrm rot="1948271">
                  <a:off x="2112" y="163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" name="Freeform 36"/>
                <p:cNvSpPr>
                  <a:spLocks/>
                </p:cNvSpPr>
                <p:nvPr/>
              </p:nvSpPr>
              <p:spPr bwMode="auto">
                <a:xfrm rot="1948271">
                  <a:off x="1536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" name="Freeform 37"/>
                <p:cNvSpPr>
                  <a:spLocks/>
                </p:cNvSpPr>
                <p:nvPr/>
              </p:nvSpPr>
              <p:spPr bwMode="auto">
                <a:xfrm rot="1948271">
                  <a:off x="672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" name="Freeform 38"/>
                <p:cNvSpPr>
                  <a:spLocks/>
                </p:cNvSpPr>
                <p:nvPr/>
              </p:nvSpPr>
              <p:spPr bwMode="auto">
                <a:xfrm rot="1948271">
                  <a:off x="576" y="206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6" name="Freeform 39"/>
                <p:cNvSpPr>
                  <a:spLocks/>
                </p:cNvSpPr>
                <p:nvPr/>
              </p:nvSpPr>
              <p:spPr bwMode="auto">
                <a:xfrm rot="1948271">
                  <a:off x="96" y="182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7" name="Freeform 40"/>
                <p:cNvSpPr>
                  <a:spLocks/>
                </p:cNvSpPr>
                <p:nvPr/>
              </p:nvSpPr>
              <p:spPr bwMode="auto">
                <a:xfrm rot="1948271">
                  <a:off x="2256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8" name="Freeform 41"/>
                <p:cNvSpPr>
                  <a:spLocks/>
                </p:cNvSpPr>
                <p:nvPr/>
              </p:nvSpPr>
              <p:spPr bwMode="auto">
                <a:xfrm rot="1948271">
                  <a:off x="2928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9" name="Freeform 42"/>
                <p:cNvSpPr>
                  <a:spLocks/>
                </p:cNvSpPr>
                <p:nvPr/>
              </p:nvSpPr>
              <p:spPr bwMode="auto">
                <a:xfrm rot="1948271">
                  <a:off x="3648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0" name="Freeform 43"/>
                <p:cNvSpPr>
                  <a:spLocks/>
                </p:cNvSpPr>
                <p:nvPr/>
              </p:nvSpPr>
              <p:spPr bwMode="auto">
                <a:xfrm rot="1948271">
                  <a:off x="4080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1" name="Freeform 44"/>
                <p:cNvSpPr>
                  <a:spLocks/>
                </p:cNvSpPr>
                <p:nvPr/>
              </p:nvSpPr>
              <p:spPr bwMode="auto">
                <a:xfrm rot="1948271">
                  <a:off x="4416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2" name="Freeform 45"/>
                <p:cNvSpPr>
                  <a:spLocks/>
                </p:cNvSpPr>
                <p:nvPr/>
              </p:nvSpPr>
              <p:spPr bwMode="auto">
                <a:xfrm rot="1948271">
                  <a:off x="4752" y="100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3" name="Freeform 46"/>
                <p:cNvSpPr>
                  <a:spLocks/>
                </p:cNvSpPr>
                <p:nvPr/>
              </p:nvSpPr>
              <p:spPr bwMode="auto">
                <a:xfrm rot="1948271">
                  <a:off x="5088" y="91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4" name="Freeform 47"/>
                <p:cNvSpPr>
                  <a:spLocks/>
                </p:cNvSpPr>
                <p:nvPr/>
              </p:nvSpPr>
              <p:spPr bwMode="auto">
                <a:xfrm rot="1948271">
                  <a:off x="3360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5" name="Freeform 48"/>
                <p:cNvSpPr>
                  <a:spLocks/>
                </p:cNvSpPr>
                <p:nvPr/>
              </p:nvSpPr>
              <p:spPr bwMode="auto">
                <a:xfrm rot="1948271">
                  <a:off x="1056" y="196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6" name="Freeform 49"/>
                <p:cNvSpPr>
                  <a:spLocks/>
                </p:cNvSpPr>
                <p:nvPr/>
              </p:nvSpPr>
              <p:spPr bwMode="auto">
                <a:xfrm rot="1948271">
                  <a:off x="144" y="240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7" name="Freeform 50"/>
                <p:cNvSpPr>
                  <a:spLocks/>
                </p:cNvSpPr>
                <p:nvPr/>
              </p:nvSpPr>
              <p:spPr bwMode="auto">
                <a:xfrm rot="1948271">
                  <a:off x="3840" y="105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8" name="Freeform 51"/>
                <p:cNvSpPr>
                  <a:spLocks/>
                </p:cNvSpPr>
                <p:nvPr/>
              </p:nvSpPr>
              <p:spPr bwMode="auto">
                <a:xfrm rot="1948271">
                  <a:off x="4560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09" name="Freeform 52"/>
                <p:cNvSpPr>
                  <a:spLocks/>
                </p:cNvSpPr>
                <p:nvPr/>
              </p:nvSpPr>
              <p:spPr bwMode="auto">
                <a:xfrm rot="1948271">
                  <a:off x="4224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10" name="Freeform 53"/>
                <p:cNvSpPr>
                  <a:spLocks/>
                </p:cNvSpPr>
                <p:nvPr/>
              </p:nvSpPr>
              <p:spPr bwMode="auto">
                <a:xfrm rot="1948271">
                  <a:off x="4848" y="67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11" name="Freeform 54"/>
                <p:cNvSpPr>
                  <a:spLocks/>
                </p:cNvSpPr>
                <p:nvPr/>
              </p:nvSpPr>
              <p:spPr bwMode="auto">
                <a:xfrm rot="1948271">
                  <a:off x="5232" y="4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657" y="618"/>
                <a:ext cx="2538" cy="1102"/>
                <a:chOff x="96" y="480"/>
                <a:chExt cx="5280" cy="2064"/>
              </a:xfrm>
            </p:grpSpPr>
            <p:sp>
              <p:nvSpPr>
                <p:cNvPr id="5162" name="Freeform 56"/>
                <p:cNvSpPr>
                  <a:spLocks/>
                </p:cNvSpPr>
                <p:nvPr/>
              </p:nvSpPr>
              <p:spPr bwMode="auto">
                <a:xfrm rot="1948271">
                  <a:off x="1152" y="172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" name="Freeform 57"/>
                <p:cNvSpPr>
                  <a:spLocks/>
                </p:cNvSpPr>
                <p:nvPr/>
              </p:nvSpPr>
              <p:spPr bwMode="auto">
                <a:xfrm rot="1948271">
                  <a:off x="1728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" name="Freeform 58"/>
                <p:cNvSpPr>
                  <a:spLocks/>
                </p:cNvSpPr>
                <p:nvPr/>
              </p:nvSpPr>
              <p:spPr bwMode="auto">
                <a:xfrm rot="1948271">
                  <a:off x="2544" y="148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59"/>
                <p:cNvSpPr>
                  <a:spLocks/>
                </p:cNvSpPr>
                <p:nvPr/>
              </p:nvSpPr>
              <p:spPr bwMode="auto">
                <a:xfrm rot="1948271">
                  <a:off x="3216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60"/>
                <p:cNvSpPr>
                  <a:spLocks/>
                </p:cNvSpPr>
                <p:nvPr/>
              </p:nvSpPr>
              <p:spPr bwMode="auto">
                <a:xfrm rot="1948271">
                  <a:off x="2880" y="158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" name="Freeform 61"/>
                <p:cNvSpPr>
                  <a:spLocks/>
                </p:cNvSpPr>
                <p:nvPr/>
              </p:nvSpPr>
              <p:spPr bwMode="auto">
                <a:xfrm rot="1948271">
                  <a:off x="2112" y="163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62"/>
                <p:cNvSpPr>
                  <a:spLocks/>
                </p:cNvSpPr>
                <p:nvPr/>
              </p:nvSpPr>
              <p:spPr bwMode="auto">
                <a:xfrm rot="1948271">
                  <a:off x="1536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" name="Freeform 63"/>
                <p:cNvSpPr>
                  <a:spLocks/>
                </p:cNvSpPr>
                <p:nvPr/>
              </p:nvSpPr>
              <p:spPr bwMode="auto">
                <a:xfrm rot="1948271">
                  <a:off x="672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" name="Freeform 64"/>
                <p:cNvSpPr>
                  <a:spLocks/>
                </p:cNvSpPr>
                <p:nvPr/>
              </p:nvSpPr>
              <p:spPr bwMode="auto">
                <a:xfrm rot="1948271">
                  <a:off x="576" y="206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65"/>
                <p:cNvSpPr>
                  <a:spLocks/>
                </p:cNvSpPr>
                <p:nvPr/>
              </p:nvSpPr>
              <p:spPr bwMode="auto">
                <a:xfrm rot="1948271">
                  <a:off x="96" y="182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" name="Freeform 66"/>
                <p:cNvSpPr>
                  <a:spLocks/>
                </p:cNvSpPr>
                <p:nvPr/>
              </p:nvSpPr>
              <p:spPr bwMode="auto">
                <a:xfrm rot="1948271">
                  <a:off x="2256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" name="Freeform 67"/>
                <p:cNvSpPr>
                  <a:spLocks/>
                </p:cNvSpPr>
                <p:nvPr/>
              </p:nvSpPr>
              <p:spPr bwMode="auto">
                <a:xfrm rot="1948271">
                  <a:off x="2928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" name="Freeform 68"/>
                <p:cNvSpPr>
                  <a:spLocks/>
                </p:cNvSpPr>
                <p:nvPr/>
              </p:nvSpPr>
              <p:spPr bwMode="auto">
                <a:xfrm rot="1948271">
                  <a:off x="3648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" name="Freeform 69"/>
                <p:cNvSpPr>
                  <a:spLocks/>
                </p:cNvSpPr>
                <p:nvPr/>
              </p:nvSpPr>
              <p:spPr bwMode="auto">
                <a:xfrm rot="1948271">
                  <a:off x="4080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" name="Freeform 70"/>
                <p:cNvSpPr>
                  <a:spLocks/>
                </p:cNvSpPr>
                <p:nvPr/>
              </p:nvSpPr>
              <p:spPr bwMode="auto">
                <a:xfrm rot="1948271">
                  <a:off x="4416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" name="Freeform 71"/>
                <p:cNvSpPr>
                  <a:spLocks/>
                </p:cNvSpPr>
                <p:nvPr/>
              </p:nvSpPr>
              <p:spPr bwMode="auto">
                <a:xfrm rot="1948271">
                  <a:off x="4752" y="100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" name="Freeform 72"/>
                <p:cNvSpPr>
                  <a:spLocks/>
                </p:cNvSpPr>
                <p:nvPr/>
              </p:nvSpPr>
              <p:spPr bwMode="auto">
                <a:xfrm rot="1948271">
                  <a:off x="5088" y="91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" name="Freeform 73"/>
                <p:cNvSpPr>
                  <a:spLocks/>
                </p:cNvSpPr>
                <p:nvPr/>
              </p:nvSpPr>
              <p:spPr bwMode="auto">
                <a:xfrm rot="1948271">
                  <a:off x="3360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" name="Freeform 74"/>
                <p:cNvSpPr>
                  <a:spLocks/>
                </p:cNvSpPr>
                <p:nvPr/>
              </p:nvSpPr>
              <p:spPr bwMode="auto">
                <a:xfrm rot="1948271">
                  <a:off x="1056" y="196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" name="Freeform 75"/>
                <p:cNvSpPr>
                  <a:spLocks/>
                </p:cNvSpPr>
                <p:nvPr/>
              </p:nvSpPr>
              <p:spPr bwMode="auto">
                <a:xfrm rot="1948271">
                  <a:off x="144" y="240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" name="Freeform 76"/>
                <p:cNvSpPr>
                  <a:spLocks/>
                </p:cNvSpPr>
                <p:nvPr/>
              </p:nvSpPr>
              <p:spPr bwMode="auto">
                <a:xfrm rot="1948271">
                  <a:off x="3840" y="105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" name="Freeform 77"/>
                <p:cNvSpPr>
                  <a:spLocks/>
                </p:cNvSpPr>
                <p:nvPr/>
              </p:nvSpPr>
              <p:spPr bwMode="auto">
                <a:xfrm rot="1948271">
                  <a:off x="4560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" name="Freeform 78"/>
                <p:cNvSpPr>
                  <a:spLocks/>
                </p:cNvSpPr>
                <p:nvPr/>
              </p:nvSpPr>
              <p:spPr bwMode="auto">
                <a:xfrm rot="1948271">
                  <a:off x="4224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" name="Freeform 79"/>
                <p:cNvSpPr>
                  <a:spLocks/>
                </p:cNvSpPr>
                <p:nvPr/>
              </p:nvSpPr>
              <p:spPr bwMode="auto">
                <a:xfrm rot="1948271">
                  <a:off x="4848" y="67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" name="Freeform 80"/>
                <p:cNvSpPr>
                  <a:spLocks/>
                </p:cNvSpPr>
                <p:nvPr/>
              </p:nvSpPr>
              <p:spPr bwMode="auto">
                <a:xfrm rot="1948271">
                  <a:off x="5232" y="4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81"/>
              <p:cNvGrpSpPr>
                <a:grpSpLocks/>
              </p:cNvGrpSpPr>
              <p:nvPr/>
            </p:nvGrpSpPr>
            <p:grpSpPr bwMode="auto">
              <a:xfrm>
                <a:off x="884" y="1298"/>
                <a:ext cx="2537" cy="1102"/>
                <a:chOff x="96" y="480"/>
                <a:chExt cx="5280" cy="2064"/>
              </a:xfrm>
            </p:grpSpPr>
            <p:sp>
              <p:nvSpPr>
                <p:cNvPr id="5137" name="Freeform 82"/>
                <p:cNvSpPr>
                  <a:spLocks/>
                </p:cNvSpPr>
                <p:nvPr/>
              </p:nvSpPr>
              <p:spPr bwMode="auto">
                <a:xfrm rot="1948271">
                  <a:off x="1152" y="172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Freeform 83"/>
                <p:cNvSpPr>
                  <a:spLocks/>
                </p:cNvSpPr>
                <p:nvPr/>
              </p:nvSpPr>
              <p:spPr bwMode="auto">
                <a:xfrm rot="1948271">
                  <a:off x="1728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Freeform 84"/>
                <p:cNvSpPr>
                  <a:spLocks/>
                </p:cNvSpPr>
                <p:nvPr/>
              </p:nvSpPr>
              <p:spPr bwMode="auto">
                <a:xfrm rot="1948271">
                  <a:off x="2544" y="148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Freeform 85"/>
                <p:cNvSpPr>
                  <a:spLocks/>
                </p:cNvSpPr>
                <p:nvPr/>
              </p:nvSpPr>
              <p:spPr bwMode="auto">
                <a:xfrm rot="1948271">
                  <a:off x="3216" y="144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1" name="Freeform 86"/>
                <p:cNvSpPr>
                  <a:spLocks/>
                </p:cNvSpPr>
                <p:nvPr/>
              </p:nvSpPr>
              <p:spPr bwMode="auto">
                <a:xfrm rot="1948271">
                  <a:off x="2880" y="158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2" name="Freeform 87"/>
                <p:cNvSpPr>
                  <a:spLocks/>
                </p:cNvSpPr>
                <p:nvPr/>
              </p:nvSpPr>
              <p:spPr bwMode="auto">
                <a:xfrm rot="1948271">
                  <a:off x="2112" y="163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Freeform 88"/>
                <p:cNvSpPr>
                  <a:spLocks/>
                </p:cNvSpPr>
                <p:nvPr/>
              </p:nvSpPr>
              <p:spPr bwMode="auto">
                <a:xfrm rot="1948271">
                  <a:off x="1536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Freeform 89"/>
                <p:cNvSpPr>
                  <a:spLocks/>
                </p:cNvSpPr>
                <p:nvPr/>
              </p:nvSpPr>
              <p:spPr bwMode="auto">
                <a:xfrm rot="1948271">
                  <a:off x="672" y="16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Freeform 90"/>
                <p:cNvSpPr>
                  <a:spLocks/>
                </p:cNvSpPr>
                <p:nvPr/>
              </p:nvSpPr>
              <p:spPr bwMode="auto">
                <a:xfrm rot="1948271">
                  <a:off x="576" y="206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6" name="Freeform 91"/>
                <p:cNvSpPr>
                  <a:spLocks/>
                </p:cNvSpPr>
                <p:nvPr/>
              </p:nvSpPr>
              <p:spPr bwMode="auto">
                <a:xfrm rot="1948271">
                  <a:off x="96" y="182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7" name="Freeform 92"/>
                <p:cNvSpPr>
                  <a:spLocks/>
                </p:cNvSpPr>
                <p:nvPr/>
              </p:nvSpPr>
              <p:spPr bwMode="auto">
                <a:xfrm rot="1948271">
                  <a:off x="2256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8" name="Freeform 93"/>
                <p:cNvSpPr>
                  <a:spLocks/>
                </p:cNvSpPr>
                <p:nvPr/>
              </p:nvSpPr>
              <p:spPr bwMode="auto">
                <a:xfrm rot="1948271">
                  <a:off x="2928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9" name="Freeform 94"/>
                <p:cNvSpPr>
                  <a:spLocks/>
                </p:cNvSpPr>
                <p:nvPr/>
              </p:nvSpPr>
              <p:spPr bwMode="auto">
                <a:xfrm rot="1948271">
                  <a:off x="3648" y="134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Freeform 95"/>
                <p:cNvSpPr>
                  <a:spLocks/>
                </p:cNvSpPr>
                <p:nvPr/>
              </p:nvSpPr>
              <p:spPr bwMode="auto">
                <a:xfrm rot="1948271">
                  <a:off x="4080" y="124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1" name="Freeform 96"/>
                <p:cNvSpPr>
                  <a:spLocks/>
                </p:cNvSpPr>
                <p:nvPr/>
              </p:nvSpPr>
              <p:spPr bwMode="auto">
                <a:xfrm rot="1948271">
                  <a:off x="4416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2" name="Freeform 97"/>
                <p:cNvSpPr>
                  <a:spLocks/>
                </p:cNvSpPr>
                <p:nvPr/>
              </p:nvSpPr>
              <p:spPr bwMode="auto">
                <a:xfrm rot="1948271">
                  <a:off x="4752" y="100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Freeform 98"/>
                <p:cNvSpPr>
                  <a:spLocks/>
                </p:cNvSpPr>
                <p:nvPr/>
              </p:nvSpPr>
              <p:spPr bwMode="auto">
                <a:xfrm rot="1948271">
                  <a:off x="5088" y="91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Freeform 99"/>
                <p:cNvSpPr>
                  <a:spLocks/>
                </p:cNvSpPr>
                <p:nvPr/>
              </p:nvSpPr>
              <p:spPr bwMode="auto">
                <a:xfrm rot="1948271">
                  <a:off x="3360" y="1104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Freeform 100"/>
                <p:cNvSpPr>
                  <a:spLocks/>
                </p:cNvSpPr>
                <p:nvPr/>
              </p:nvSpPr>
              <p:spPr bwMode="auto">
                <a:xfrm rot="1948271">
                  <a:off x="1056" y="1968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6" name="Freeform 101"/>
                <p:cNvSpPr>
                  <a:spLocks/>
                </p:cNvSpPr>
                <p:nvPr/>
              </p:nvSpPr>
              <p:spPr bwMode="auto">
                <a:xfrm rot="1948271">
                  <a:off x="144" y="240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7" name="Freeform 102"/>
                <p:cNvSpPr>
                  <a:spLocks/>
                </p:cNvSpPr>
                <p:nvPr/>
              </p:nvSpPr>
              <p:spPr bwMode="auto">
                <a:xfrm rot="1948271">
                  <a:off x="3840" y="105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8" name="Freeform 103"/>
                <p:cNvSpPr>
                  <a:spLocks/>
                </p:cNvSpPr>
                <p:nvPr/>
              </p:nvSpPr>
              <p:spPr bwMode="auto">
                <a:xfrm rot="1948271">
                  <a:off x="4560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" name="Freeform 104"/>
                <p:cNvSpPr>
                  <a:spLocks/>
                </p:cNvSpPr>
                <p:nvPr/>
              </p:nvSpPr>
              <p:spPr bwMode="auto">
                <a:xfrm rot="1948271">
                  <a:off x="4224" y="816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" name="Freeform 105"/>
                <p:cNvSpPr>
                  <a:spLocks/>
                </p:cNvSpPr>
                <p:nvPr/>
              </p:nvSpPr>
              <p:spPr bwMode="auto">
                <a:xfrm rot="1948271">
                  <a:off x="4848" y="672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" name="Freeform 106"/>
                <p:cNvSpPr>
                  <a:spLocks/>
                </p:cNvSpPr>
                <p:nvPr/>
              </p:nvSpPr>
              <p:spPr bwMode="auto">
                <a:xfrm rot="1948271">
                  <a:off x="5232" y="480"/>
                  <a:ext cx="144" cy="144"/>
                </a:xfrm>
                <a:custGeom>
                  <a:avLst/>
                  <a:gdLst>
                    <a:gd name="T0" fmla="*/ 24 w 760"/>
                    <a:gd name="T1" fmla="*/ 0 h 680"/>
                    <a:gd name="T2" fmla="*/ 504 w 760"/>
                    <a:gd name="T3" fmla="*/ 336 h 680"/>
                    <a:gd name="T4" fmla="*/ 696 w 760"/>
                    <a:gd name="T5" fmla="*/ 432 h 680"/>
                    <a:gd name="T6" fmla="*/ 744 w 760"/>
                    <a:gd name="T7" fmla="*/ 576 h 680"/>
                    <a:gd name="T8" fmla="*/ 600 w 760"/>
                    <a:gd name="T9" fmla="*/ 672 h 680"/>
                    <a:gd name="T10" fmla="*/ 504 w 760"/>
                    <a:gd name="T11" fmla="*/ 624 h 680"/>
                    <a:gd name="T12" fmla="*/ 456 w 760"/>
                    <a:gd name="T13" fmla="*/ 480 h 680"/>
                    <a:gd name="T14" fmla="*/ 360 w 760"/>
                    <a:gd name="T15" fmla="*/ 336 h 680"/>
                    <a:gd name="T16" fmla="*/ 24 w 760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0"/>
                    <a:gd name="T28" fmla="*/ 0 h 680"/>
                    <a:gd name="T29" fmla="*/ 760 w 760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0" h="680">
                      <a:moveTo>
                        <a:pt x="24" y="0"/>
                      </a:moveTo>
                      <a:cubicBezTo>
                        <a:pt x="48" y="0"/>
                        <a:pt x="392" y="264"/>
                        <a:pt x="504" y="336"/>
                      </a:cubicBezTo>
                      <a:cubicBezTo>
                        <a:pt x="616" y="408"/>
                        <a:pt x="656" y="392"/>
                        <a:pt x="696" y="432"/>
                      </a:cubicBezTo>
                      <a:cubicBezTo>
                        <a:pt x="736" y="472"/>
                        <a:pt x="760" y="536"/>
                        <a:pt x="744" y="576"/>
                      </a:cubicBezTo>
                      <a:cubicBezTo>
                        <a:pt x="728" y="616"/>
                        <a:pt x="640" y="664"/>
                        <a:pt x="600" y="672"/>
                      </a:cubicBezTo>
                      <a:cubicBezTo>
                        <a:pt x="560" y="680"/>
                        <a:pt x="528" y="656"/>
                        <a:pt x="504" y="624"/>
                      </a:cubicBezTo>
                      <a:cubicBezTo>
                        <a:pt x="480" y="592"/>
                        <a:pt x="480" y="528"/>
                        <a:pt x="456" y="480"/>
                      </a:cubicBezTo>
                      <a:cubicBezTo>
                        <a:pt x="432" y="432"/>
                        <a:pt x="432" y="416"/>
                        <a:pt x="360" y="336"/>
                      </a:cubicBezTo>
                      <a:cubicBezTo>
                        <a:pt x="288" y="256"/>
                        <a:pt x="0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36" name="WordArt 1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6" y="754"/>
                <a:ext cx="544" cy="5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99FF"/>
                    </a:solidFill>
                    <a:latin typeface="Georgia"/>
                  </a:rPr>
                  <a:t>т</a:t>
                </a:r>
              </a:p>
            </p:txBody>
          </p:sp>
        </p:grpSp>
      </p:grpSp>
      <p:sp>
        <p:nvSpPr>
          <p:cNvPr id="4208" name="WordArt 112"/>
          <p:cNvSpPr>
            <a:spLocks noChangeArrowheads="1" noChangeShapeType="1" noTextEdit="1"/>
          </p:cNvSpPr>
          <p:nvPr/>
        </p:nvSpPr>
        <p:spPr bwMode="auto">
          <a:xfrm>
            <a:off x="1403350" y="4797425"/>
            <a:ext cx="6983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учитель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1763713" y="765175"/>
            <a:ext cx="5202237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3555" name="WordArt 7"/>
          <p:cNvSpPr>
            <a:spLocks noChangeArrowheads="1" noChangeShapeType="1" noTextEdit="1"/>
          </p:cNvSpPr>
          <p:nvPr/>
        </p:nvSpPr>
        <p:spPr bwMode="auto">
          <a:xfrm>
            <a:off x="3324225" y="3622675"/>
            <a:ext cx="1652588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</a:t>
            </a:r>
          </a:p>
        </p:txBody>
      </p:sp>
      <p:sp>
        <p:nvSpPr>
          <p:cNvPr id="23556" name="WordArt 8"/>
          <p:cNvSpPr>
            <a:spLocks noChangeArrowheads="1" noChangeShapeType="1" noTextEdit="1"/>
          </p:cNvSpPr>
          <p:nvPr/>
        </p:nvSpPr>
        <p:spPr bwMode="auto">
          <a:xfrm>
            <a:off x="5345113" y="1108075"/>
            <a:ext cx="15605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ник</a:t>
            </a:r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2723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вареник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1835150" y="981075"/>
            <a:ext cx="5486400" cy="37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27651" name="WordArt 7"/>
          <p:cNvSpPr>
            <a:spLocks noChangeArrowheads="1" noChangeShapeType="1" noTextEdit="1"/>
          </p:cNvSpPr>
          <p:nvPr/>
        </p:nvSpPr>
        <p:spPr bwMode="auto">
          <a:xfrm>
            <a:off x="3549650" y="2581275"/>
            <a:ext cx="26289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село</a:t>
            </a:r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2723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весело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715000" cy="412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4579" name="WordArt 7"/>
          <p:cNvSpPr>
            <a:spLocks noChangeArrowheads="1" noChangeShapeType="1" noTextEdit="1"/>
          </p:cNvSpPr>
          <p:nvPr/>
        </p:nvSpPr>
        <p:spPr bwMode="auto">
          <a:xfrm>
            <a:off x="3311525" y="3803650"/>
            <a:ext cx="1804988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</a:t>
            </a:r>
          </a:p>
        </p:txBody>
      </p:sp>
      <p:sp>
        <p:nvSpPr>
          <p:cNvPr id="24580" name="WordArt 8"/>
          <p:cNvSpPr>
            <a:spLocks noChangeArrowheads="1" noChangeShapeType="1" noTextEdit="1"/>
          </p:cNvSpPr>
          <p:nvPr/>
        </p:nvSpPr>
        <p:spPr bwMode="auto">
          <a:xfrm>
            <a:off x="5341938" y="1090613"/>
            <a:ext cx="1692275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лёк</a:t>
            </a: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2723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василёк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5150" y="692150"/>
            <a:ext cx="5372100" cy="4114800"/>
            <a:chOff x="2241" y="8874"/>
            <a:chExt cx="8460" cy="64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41" y="8874"/>
              <a:ext cx="4860" cy="6480"/>
              <a:chOff x="2241" y="8874"/>
              <a:chExt cx="4860" cy="6480"/>
            </a:xfrm>
          </p:grpSpPr>
          <p:sp>
            <p:nvSpPr>
              <p:cNvPr id="2867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41" y="8874"/>
                <a:ext cx="4860" cy="64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е</a:t>
                </a:r>
              </a:p>
            </p:txBody>
          </p:sp>
          <p:sp>
            <p:nvSpPr>
              <p:cNvPr id="2868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61" y="11574"/>
                <a:ext cx="1800" cy="204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15884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latin typeface="Impact"/>
                  </a:rPr>
                  <a:t>я</a:t>
                </a:r>
              </a:p>
            </p:txBody>
          </p:sp>
        </p:grpSp>
        <p:sp>
          <p:nvSpPr>
            <p:cNvPr id="286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41" y="11394"/>
              <a:ext cx="3060" cy="3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ть</a:t>
              </a:r>
            </a:p>
          </p:txBody>
        </p:sp>
      </p:grp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2723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веять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 descr="j0215075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 l="9091" t="22139" r="1653" b="9600"/>
          <a:stretch>
            <a:fillRect/>
          </a:stretch>
        </p:blipFill>
        <p:spPr bwMode="auto">
          <a:xfrm>
            <a:off x="0" y="0"/>
            <a:ext cx="9174963" cy="6858000"/>
          </a:xfrm>
          <a:prstGeom prst="rect">
            <a:avLst/>
          </a:prstGeom>
          <a:noFill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571868" y="1000108"/>
            <a:ext cx="53578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Гаснет русская словесность,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Разговорная краса;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Отступают в неизвестность 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Речи русской чудеса.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Сотни слов родных и метких,,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Сникнув, голос потеряв,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Взаперти ,как птицы в клетке,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Дремлют в толстых словарях.</a:t>
            </a:r>
          </a:p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В.Шефнер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endParaRPr lang="ru-RU" sz="2400" dirty="0"/>
          </a:p>
        </p:txBody>
      </p:sp>
      <p:pic>
        <p:nvPicPr>
          <p:cNvPr id="99339" name="Picture 11" descr="j0312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5324475"/>
            <a:ext cx="1847850" cy="1533525"/>
          </a:xfrm>
          <a:prstGeom prst="rect">
            <a:avLst/>
          </a:prstGeom>
          <a:noFill/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3857620" cy="46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«Поучение» Владимира Мономаха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524000"/>
          <a:ext cx="86106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4953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''</a:t>
                      </a:r>
                      <a:r>
                        <a:rPr lang="ru-RU" sz="4800" b="1" dirty="0" smtClean="0"/>
                        <a:t>МНЕНИЕ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5400" b="1" dirty="0" smtClean="0"/>
                        <a:t>+  МИР</a:t>
                      </a:r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'</a:t>
                      </a:r>
                      <a:endParaRPr lang="ru-RU" sz="5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7200" b="1" dirty="0" smtClean="0">
                          <a:solidFill>
                            <a:srgbClr val="C00000"/>
                          </a:solidFill>
                        </a:rPr>
                        <a:t>'</a:t>
                      </a:r>
                      <a:r>
                        <a:rPr lang="ru-RU" sz="7200" b="1" dirty="0" smtClean="0"/>
                        <a:t>ИРА</a:t>
                      </a:r>
                      <a:endParaRPr lang="ru-RU" sz="7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МОНО</a:t>
                      </a:r>
                      <a:r>
                        <a:rPr lang="ru-RU" sz="4400" b="1" u="sng" dirty="0" smtClean="0">
                          <a:solidFill>
                            <a:srgbClr val="C00000"/>
                          </a:solidFill>
                        </a:rPr>
                        <a:t>ЛОГ</a:t>
                      </a:r>
                    </a:p>
                    <a:p>
                      <a:endParaRPr lang="ru-RU" sz="4400" b="1" dirty="0" smtClean="0"/>
                    </a:p>
                    <a:p>
                      <a:endParaRPr lang="ru-RU" sz="4400" b="1" dirty="0" smtClean="0"/>
                    </a:p>
                    <a:p>
                      <a:r>
                        <a:rPr lang="ru-RU" sz="4400" b="1" dirty="0" smtClean="0"/>
                        <a:t>МАХ </a:t>
                      </a:r>
                      <a:r>
                        <a:rPr lang="ru-RU" sz="4400" b="1" i="1" dirty="0" smtClean="0">
                          <a:solidFill>
                            <a:srgbClr val="C00000"/>
                          </a:solidFill>
                        </a:rPr>
                        <a:t>(Р.п.)</a:t>
                      </a:r>
                      <a:endParaRPr lang="ru-RU" sz="4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714356"/>
            <a:ext cx="220605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7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endParaRPr lang="ru-RU" sz="287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57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048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514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828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67000" y="762001"/>
            <a:ext cx="32004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438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АД</a:t>
            </a:r>
            <a:endParaRPr lang="ru-RU" sz="4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6819900" y="2324100"/>
            <a:ext cx="1371600" cy="12954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«Повесть  временных лет»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609600"/>
            <a:ext cx="224773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28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90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514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743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352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581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048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752600"/>
            <a:ext cx="914400" cy="1077218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100</a:t>
            </a:r>
          </a:p>
          <a:p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=Ь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лена\Desktop\лето 2015\DSCN2302.JPG"/>
          <p:cNvPicPr>
            <a:picLocks noChangeAspect="1" noChangeArrowheads="1"/>
          </p:cNvPicPr>
          <p:nvPr/>
        </p:nvPicPr>
        <p:blipFill>
          <a:blip r:embed="rId2" cstate="print"/>
          <a:srcRect l="39042" t="24113" r="33831" b="10331"/>
          <a:stretch>
            <a:fillRect/>
          </a:stretch>
        </p:blipFill>
        <p:spPr bwMode="auto">
          <a:xfrm>
            <a:off x="3429000" y="1752600"/>
            <a:ext cx="1219200" cy="2209800"/>
          </a:xfrm>
          <a:prstGeom prst="rect">
            <a:avLst/>
          </a:prstGeom>
          <a:noFill/>
        </p:spPr>
      </p:pic>
      <p:sp>
        <p:nvSpPr>
          <p:cNvPr id="15" name="Выноска со стрелкой влево 14"/>
          <p:cNvSpPr/>
          <p:nvPr/>
        </p:nvSpPr>
        <p:spPr>
          <a:xfrm>
            <a:off x="4648200" y="2362200"/>
            <a:ext cx="3581400" cy="533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Показывают…?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676400"/>
            <a:ext cx="990600" cy="646331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Я=</a:t>
            </a:r>
            <a:r>
              <a:rPr lang="ru-RU" sz="3600" b="1" dirty="0" err="1" smtClean="0">
                <a:solidFill>
                  <a:srgbClr val="C00000"/>
                </a:solidFill>
              </a:rPr>
              <a:t>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124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2н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'</a:t>
            </a:r>
            <a:r>
              <a:rPr lang="ru-RU" sz="7200" b="1" dirty="0" smtClean="0"/>
              <a:t>СЫР</a:t>
            </a:r>
            <a:r>
              <a:rPr lang="ru-RU" sz="7200" b="1" dirty="0" smtClean="0">
                <a:solidFill>
                  <a:srgbClr val="C00000"/>
                </a:solidFill>
              </a:rPr>
              <a:t>'</a:t>
            </a:r>
          </a:p>
          <a:p>
            <a:r>
              <a:rPr lang="ru-RU" sz="7200" b="1" dirty="0" smtClean="0"/>
              <a:t>ХЛЕ</a:t>
            </a:r>
            <a:r>
              <a:rPr lang="ru-RU" sz="7200" b="1" dirty="0" smtClean="0">
                <a:solidFill>
                  <a:srgbClr val="C00000"/>
                </a:solidFill>
              </a:rPr>
              <a:t>Б=Т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Лев Толстой «Детство»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sz="6600" b="1" dirty="0" smtClean="0"/>
              <a:t>ТОСТ  </a:t>
            </a:r>
            <a:r>
              <a:rPr lang="ru-RU" sz="6600" b="1" dirty="0" smtClean="0">
                <a:solidFill>
                  <a:srgbClr val="FF0000"/>
                </a:solidFill>
              </a:rPr>
              <a:t>'</a:t>
            </a:r>
            <a:r>
              <a:rPr lang="ru-RU" sz="6600" b="1" dirty="0" smtClean="0"/>
              <a:t>РОК</a:t>
            </a:r>
            <a:r>
              <a:rPr lang="ru-RU" sz="6600" b="1" dirty="0" smtClean="0">
                <a:solidFill>
                  <a:srgbClr val="FF0000"/>
                </a:solidFill>
              </a:rPr>
              <a:t>'</a:t>
            </a:r>
            <a:r>
              <a:rPr lang="ru-RU" sz="6600" b="1" dirty="0" smtClean="0"/>
              <a:t> </a:t>
            </a:r>
          </a:p>
          <a:p>
            <a:pPr>
              <a:buNone/>
            </a:pPr>
            <a:r>
              <a:rPr lang="ru-RU" sz="6600" b="1" dirty="0" smtClean="0"/>
              <a:t>                            ЙОД</a:t>
            </a:r>
            <a:r>
              <a:rPr lang="ru-RU" sz="6600" b="1" dirty="0" smtClean="0">
                <a:solidFill>
                  <a:srgbClr val="FF0000"/>
                </a:solidFill>
              </a:rPr>
              <a:t>''</a:t>
            </a:r>
            <a:r>
              <a:rPr lang="ru-RU" sz="6600" b="1" dirty="0" smtClean="0"/>
              <a:t> </a:t>
            </a:r>
          </a:p>
          <a:p>
            <a:pPr>
              <a:buNone/>
            </a:pPr>
            <a:r>
              <a:rPr lang="ru-RU" sz="6600" b="1" dirty="0" smtClean="0"/>
              <a:t>              ДЕ</a:t>
            </a:r>
            <a:r>
              <a:rPr lang="ru-RU" sz="6600" b="1" u="sng" dirty="0" smtClean="0">
                <a:solidFill>
                  <a:srgbClr val="FF0000"/>
                </a:solidFill>
              </a:rPr>
              <a:t>Д </a:t>
            </a:r>
            <a:r>
              <a:rPr lang="ru-RU" sz="4400" b="1" i="1" dirty="0" smtClean="0"/>
              <a:t>(глухая) </a:t>
            </a:r>
          </a:p>
          <a:p>
            <a:pPr>
              <a:buNone/>
            </a:pPr>
            <a:endParaRPr lang="ru-RU" sz="6600" b="1" i="1" dirty="0"/>
          </a:p>
        </p:txBody>
      </p:sp>
      <p:pic>
        <p:nvPicPr>
          <p:cNvPr id="4" name="Рисунок 3" descr="LION.JPG"/>
          <p:cNvPicPr>
            <a:picLocks noChangeAspect="1"/>
          </p:cNvPicPr>
          <p:nvPr/>
        </p:nvPicPr>
        <p:blipFill>
          <a:blip r:embed="rId2"/>
          <a:srcRect r="20799"/>
          <a:stretch>
            <a:fillRect/>
          </a:stretch>
        </p:blipFill>
        <p:spPr>
          <a:xfrm>
            <a:off x="0" y="1428736"/>
            <a:ext cx="3505200" cy="303580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191000" y="2362200"/>
            <a:ext cx="685800" cy="533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648200" y="2438400"/>
            <a:ext cx="685800" cy="3810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2438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1800" y="2362200"/>
            <a:ext cx="22098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endParaRPr lang="ru-RU" sz="287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4196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ст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Платонов «Юшка»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ПЛАТ</a:t>
            </a:r>
            <a:r>
              <a:rPr lang="ru-RU" sz="8800" b="1" u="sng" dirty="0" smtClean="0"/>
              <a:t>ЬЕ</a:t>
            </a:r>
            <a:r>
              <a:rPr lang="ru-RU" sz="8800" b="1" dirty="0" smtClean="0"/>
              <a:t>(</a:t>
            </a:r>
            <a:r>
              <a:rPr lang="ru-RU" sz="8800" b="1" dirty="0" smtClean="0">
                <a:solidFill>
                  <a:srgbClr val="FF0000"/>
                </a:solidFill>
              </a:rPr>
              <a:t>ОН</a:t>
            </a:r>
            <a:r>
              <a:rPr lang="ru-RU" sz="8800" b="1" dirty="0" smtClean="0"/>
              <a:t>) </a:t>
            </a:r>
          </a:p>
          <a:p>
            <a:pPr>
              <a:buNone/>
            </a:pPr>
            <a:r>
              <a:rPr lang="ru-RU" sz="8800" b="1" dirty="0" smtClean="0"/>
              <a:t>             ШКАЛА</a:t>
            </a:r>
            <a:r>
              <a:rPr lang="ru-RU" sz="8800" b="1" dirty="0" smtClean="0">
                <a:solidFill>
                  <a:srgbClr val="FF0000"/>
                </a:solidFill>
              </a:rPr>
              <a:t>''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743200"/>
            <a:ext cx="298511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962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О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Зощенко «Беда»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/>
              <a:t>ЗОЛА</a:t>
            </a:r>
            <a:r>
              <a:rPr lang="ru-RU" sz="9600" b="1" dirty="0" smtClean="0">
                <a:solidFill>
                  <a:srgbClr val="C00000"/>
                </a:solidFill>
              </a:rPr>
              <a:t>''</a:t>
            </a:r>
            <a:r>
              <a:rPr lang="ru-RU" sz="9600" b="1" dirty="0" smtClean="0"/>
              <a:t>  ЩЕНОК 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''</a:t>
            </a:r>
            <a:r>
              <a:rPr lang="ru-RU" sz="9600" b="1" dirty="0" smtClean="0"/>
              <a:t>ЗУБ      ЕЗДА</a:t>
            </a:r>
            <a:endParaRPr lang="ru-RU" sz="9600" b="1" dirty="0"/>
          </a:p>
        </p:txBody>
      </p:sp>
      <p:sp>
        <p:nvSpPr>
          <p:cNvPr id="4" name="Двойная стрелка влево/вверх 3"/>
          <p:cNvSpPr/>
          <p:nvPr/>
        </p:nvSpPr>
        <p:spPr>
          <a:xfrm rot="13356155">
            <a:off x="7385349" y="1421937"/>
            <a:ext cx="905227" cy="785360"/>
          </a:xfrm>
          <a:prstGeom prst="leftUpArrow">
            <a:avLst>
              <a:gd name="adj1" fmla="val 16212"/>
              <a:gd name="adj2" fmla="val 2500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029200" y="4724400"/>
            <a:ext cx="8382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181600" y="4572000"/>
            <a:ext cx="10668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рисунки\фоны\шары\CLOCK.JPG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БЛИЦ ТУРНИР</a:t>
            </a:r>
            <a:endParaRPr lang="ru-RU" sz="9600" kern="1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860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ТУР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71625" y="357188"/>
            <a:ext cx="7345363" cy="55451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50825" y="476250"/>
            <a:ext cx="3743325" cy="4608513"/>
          </a:xfrm>
          <a:custGeom>
            <a:avLst/>
            <a:gdLst>
              <a:gd name="T0" fmla="*/ 324363067 w 21600"/>
              <a:gd name="T1" fmla="*/ 0 h 21600"/>
              <a:gd name="T2" fmla="*/ 81090810 w 21600"/>
              <a:gd name="T3" fmla="*/ 491629375 h 21600"/>
              <a:gd name="T4" fmla="*/ 324363067 w 21600"/>
              <a:gd name="T5" fmla="*/ 245814687 h 21600"/>
              <a:gd name="T6" fmla="*/ 567635345 w 21600"/>
              <a:gd name="T7" fmla="*/ 4916293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28676" name="Picture 4" descr="f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ниг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37528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4420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 тур</a:t>
            </a:r>
            <a:endParaRPr lang="ru-RU" sz="5400" b="1" dirty="0">
              <a:ln w="17780" cmpd="sng">
                <a:noFill/>
                <a:prstDash val="solid"/>
                <a:miter lim="800000"/>
              </a:ln>
              <a:solidFill>
                <a:srgbClr val="3333FF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64" y="785794"/>
            <a:ext cx="8715436" cy="2040078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В мире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литературы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072"/>
            <a:ext cx="2286016" cy="278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s://im0-tub-ru.yandex.net/i?id=9a1f0ab0bd113e7a7e323de7bd3cbef0&amp;n=33&amp;h=190&amp;w=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375280" cy="3500438"/>
          </a:xfrm>
          <a:prstGeom prst="rect">
            <a:avLst/>
          </a:prstGeom>
          <a:noFill/>
        </p:spPr>
      </p:pic>
      <p:pic>
        <p:nvPicPr>
          <p:cNvPr id="8" name="Рисунок 11" descr="16_7931743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84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8" descr="гравюра на ме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0"/>
            <a:ext cx="221457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30-098"/>
          <p:cNvPicPr>
            <a:picLocks noChangeAspect="1" noChangeArrowheads="1"/>
          </p:cNvPicPr>
          <p:nvPr/>
        </p:nvPicPr>
        <p:blipFill>
          <a:blip r:embed="rId5"/>
          <a:srcRect l="3333" b="11840"/>
          <a:stretch>
            <a:fillRect/>
          </a:stretch>
        </p:blipFill>
        <p:spPr bwMode="auto">
          <a:xfrm>
            <a:off x="4643438" y="0"/>
            <a:ext cx="2286016" cy="3357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6" descr="Гого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0"/>
            <a:ext cx="2214546" cy="3357562"/>
          </a:xfrm>
          <a:prstGeom prst="rect">
            <a:avLst/>
          </a:prstGeom>
          <a:noFill/>
        </p:spPr>
      </p:pic>
      <p:pic>
        <p:nvPicPr>
          <p:cNvPr id="15" name="Picture 11" descr="port-t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2428860" y="3429000"/>
            <a:ext cx="2143140" cy="3429000"/>
          </a:xfrm>
          <a:prstGeom prst="rect">
            <a:avLst/>
          </a:prstGeom>
          <a:noFill/>
          <a:ln w="38100">
            <a:pattFill prst="pct60">
              <a:fgClr>
                <a:srgbClr val="542F14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21" name="Рисунок 20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3429000"/>
            <a:ext cx="2286016" cy="3429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429000"/>
            <a:ext cx="22145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" y="0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85984" y="0"/>
            <a:ext cx="35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29454" y="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" y="3357562"/>
            <a:ext cx="500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342900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4643438" y="342900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6929454" y="3419706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29255" y="2357430"/>
            <a:ext cx="357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235743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643446"/>
            <a:ext cx="428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4481" y="4643446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1868" y="4643446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3570" y="4643446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5" y="4643446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257174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Назовите имена известных русских поэтов и писателей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642918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«НЕДОРОСЛЬ»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1214422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«ПЕСНЯ ПРО КУПЦА КАЛАШНИКОВА»</a:t>
            </a:r>
            <a:endParaRPr lang="ru-RU" sz="14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178592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«ТАРАС БУЛЬБА»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2357430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«ЮШКА»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2928934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«ЛАПТИ»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3500438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«КАПИТАНСКАЯ ДОЧКА»</a:t>
            </a:r>
            <a:endParaRPr lang="ru-RU" sz="24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4071942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«РОМЕО И ДЖУЛЬЕТТА»</a:t>
            </a:r>
            <a:endParaRPr lang="ru-RU" sz="24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464344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«РУССКИЕ ЖЕНЩИНЫ»</a:t>
            </a:r>
            <a:endParaRPr lang="ru-RU" sz="24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5786454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«БИРЮК»</a:t>
            </a:r>
            <a:endParaRPr lang="ru-RU" sz="28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720" y="0"/>
            <a:ext cx="8715436" cy="715089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Произведения и их авторы</a:t>
            </a:r>
            <a:endParaRPr lang="ru-RU" sz="6600" b="1" i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5214950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«ЛЕГЕНДА О ДАНКО»</a:t>
            </a:r>
            <a:endParaRPr lang="ru-RU" sz="28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016" y="642918"/>
            <a:ext cx="46359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5214950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М.А.ГОРЬКИЙ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642918"/>
            <a:ext cx="381585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Д.И.ФОНВИЗИН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1214422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М.Ю.ЛЕРМОНТОВ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1785926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Н.В.ГОГОЛЬ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2357430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А.П.ПЛАТОНОВ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2928934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И.А.БУНИН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3500438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А.С.ПУШКИН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4643446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Н.А.НЕКРАСОВ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4071942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В.ШЕКСПИР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5786454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И.С.ТУРГЕНЕВ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720" y="0"/>
            <a:ext cx="8715436" cy="715089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Произведения и их авторы</a:t>
            </a:r>
            <a:endParaRPr lang="ru-RU" sz="6600" b="1" i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33455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714356"/>
            <a:ext cx="114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3тур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Мои рисунки\фоны\шары\DENT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1"/>
            <a:ext cx="9144000" cy="68478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50004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КОРРЕКТОР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b="1" smtClean="0">
                <a:latin typeface="Monotype Corsiva" pitchFamily="66" charset="0"/>
              </a:rPr>
              <a:t>ЧЁРНЫЙ   ЯЩИК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291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285875"/>
            <a:ext cx="7358063" cy="3786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86388"/>
            <a:ext cx="821537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ОТГАДАЙТЕ, ЧТО ЛЕЖИТ В ЯЩИКЕ,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ВНИМАТЕЛЬНО СЛУШАЯ ХАРАКТЕРИСТИКУ </a:t>
            </a:r>
            <a: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ПРЕДМЕТА</a:t>
            </a:r>
            <a:endParaRPr lang="ru-RU" sz="28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6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500438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пробились было уже казаки, и, может быть, еще раз послужили бы им верно быстрые кони, как вдруг среди самого бегу остановился Тарас и вскрикнул: «Стой! выпала …; не хочу, чтобы и … досталась вражьим ляхам!» И нагнулся старый атаман и стал отыскивать в траве свою …, неотлучную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сопутницу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морях и на суше, и в походах, и дома.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 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70723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люлька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000240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— Денис Григорьев! — начинает следователь. — Подойди поближе и отвечай на мои вопросы. Седьмого числа сего июля железнодорожный сторож Иван Семенов Акинфов, проходя утром по линии, на 141-й версте, застал тебя за отвинчиванием …, коей рельсы прикрепляются к шпалам. Вот она, эта …!.. С каковою … он и задержал тебя. Так ли это было?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70723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гайки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000240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- Цветом он всего два дня бывает, - упорствовала Ольга Петровна. - Для клумбы это никак не подходит, пыхнул и сразу сгорел. А потом все лето торчит эта самая колотушка и только вид портит.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    Но я все-таки сыпанул тайком щепотку … на самую середину клумбы. Через несколько дней она зазеленела. 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707236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семена мака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071678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Пятый день несло непроглядной вьюгой. В белом от снега и холодном хуторском доме стоял бледный сумрак и было большое горе: был тяжело болен ребенок. И в жару, в бреду он часто плакал и все просил дать ему какие-то красные ... И мать, не отходившая от постели, где он лежал, тоже плакала горькими слезами…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7072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лапти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071678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Надо вам сказать, что у четы Джеймс </a:t>
            </a:r>
            <a:r>
              <a:rPr lang="ru-RU" sz="2000" b="1" dirty="0" err="1" smtClean="0">
                <a:solidFill>
                  <a:srgbClr val="C00000"/>
                </a:solidFill>
              </a:rPr>
              <a:t>Диллингем</a:t>
            </a:r>
            <a:r>
              <a:rPr lang="ru-RU" sz="2000" b="1" dirty="0" smtClean="0">
                <a:solidFill>
                  <a:srgbClr val="C00000"/>
                </a:solidFill>
              </a:rPr>
              <a:t> Юнг было два сокровища, составлявших предмет их гордости. Одно — золотые … Джима, принадлежавшие его отцу и деду, другое — … </a:t>
            </a:r>
            <a:r>
              <a:rPr lang="ru-RU" sz="2000" b="1" dirty="0" err="1" smtClean="0">
                <a:solidFill>
                  <a:srgbClr val="C00000"/>
                </a:solidFill>
              </a:rPr>
              <a:t>Деллы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7072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часы и волосы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071678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atin typeface="Monotype Corsiva" pitchFamily="66" charset="0"/>
              </a:rPr>
              <a:t>ЧЁРНЫЙ   ЯЩИК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3000375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00504"/>
            <a:ext cx="8001056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Батюшка пошёл в мою комнату. В это время </a:t>
            </a:r>
            <a:r>
              <a:rPr lang="ru-RU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Бопре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спал на кровати сном невинности. Я был занят делом… Надобно знать, что для меня выписана была из Москвы… Она висела на стене безо всякого употребления и давно соблазняла меня шириною и добротою бумаги… Я решил сделать из неё змея и, пользуясь сном </a:t>
            </a:r>
            <a:r>
              <a:rPr lang="ru-RU" sz="20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Бопре</a:t>
            </a:r>
            <a:r>
              <a: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принялся за работу.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70723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географическая карта</a:t>
            </a:r>
            <a:endParaRPr lang="ru-RU" sz="72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1714480" cy="19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4" name="AutoShape 2" descr="D:\%D0%9C%D0%BE%D0%B8 %D1%80%D0%B8%D1%81%D1%83%D0%BD%D0%BA%D0%B8\%D1%84%D0%BE%D0%BD%D1%8B\%D1%84%D0%BE%D0%BD%D1%8B-1\BACKGROU\RADIA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D:\%D0%9C%D0%BE%D0%B8 %D1%80%D0%B8%D1%81%D1%83%D0%BD%D0%BA%D0%B8\%D1%84%D0%BE%D0%BD%D1%8B\%D1%84%D0%BE%D0%BD%D1%8B-1\BACKGROU\RADIA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C:\Users\user\Downloads\RADI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14356"/>
            <a:ext cx="8955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хорошим во мне я обязан книгам</a:t>
            </a:r>
            <a:endParaRPr lang="ru-RU" sz="4000" dirty="0"/>
          </a:p>
        </p:txBody>
      </p:sp>
      <p:pic>
        <p:nvPicPr>
          <p:cNvPr id="8" name="Picture 14" descr="C:\Documents and Settings\Slushatel-1-2\Мои документы\ksenya\site\image\gbook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29125"/>
            <a:ext cx="578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8b094b7950d327c31c53f3be710d58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3200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28926" y="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тур</a:t>
            </a:r>
            <a:endParaRPr lang="ru-RU" sz="5400" b="1" dirty="0">
              <a:ln w="17780" cmpd="sng">
                <a:noFill/>
                <a:prstDash val="solid"/>
                <a:miter lim="800000"/>
              </a:ln>
              <a:solidFill>
                <a:srgbClr val="3333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0010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автора и произведение, в котором раскрывается указанная проблема</a:t>
            </a:r>
            <a:endParaRPr lang="ru-RU" sz="3600" dirty="0"/>
          </a:p>
        </p:txBody>
      </p:sp>
      <p:pic>
        <p:nvPicPr>
          <p:cNvPr id="5" name="Picture 19" descr="wise owl clipart - Item 5 Vector Magz Free Download Vector Graph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2571744"/>
            <a:ext cx="3619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амопожертвование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143512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Милосердие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3116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ероизм, подвиг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643182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юбовь к родине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643314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Взаимоотношение отцов и детей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143248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Предательство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143380"/>
            <a:ext cx="50721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Любовь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8858280" cy="68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86861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КИНО,  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    КИНО,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2016 год –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кино…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ark_Bernes_Pesnya_o_kino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572008"/>
            <a:ext cx="807249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7 октября 2015 г. Указом Президента Российской Федерации В.В. Путина  2016 год в Российской Федерации объявлен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Годом Кино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642918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Брада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1214422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Выя</a:t>
            </a:r>
            <a:endParaRPr lang="ru-RU" sz="40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178592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Длань</a:t>
            </a:r>
            <a:endParaRPr lang="ru-RU" sz="40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2357430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Ланита</a:t>
            </a:r>
            <a:endParaRPr lang="ru-RU" sz="40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2928934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Око</a:t>
            </a:r>
            <a:endParaRPr lang="ru-RU" sz="40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3500438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Перст</a:t>
            </a:r>
            <a:endParaRPr lang="ru-RU" sz="4000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4071942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Плоть</a:t>
            </a:r>
            <a:endParaRPr lang="ru-RU" sz="4000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464344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Пясть</a:t>
            </a:r>
            <a:endParaRPr lang="ru-RU" sz="4000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5715016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Уста</a:t>
            </a:r>
            <a:endParaRPr lang="ru-RU" sz="40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1"/>
            <a:ext cx="9144000" cy="408623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ПЕРЕВЕДИТЕ С ДРЕВНЕРУССКОГО ЯЗЫКА, НАЗЫВАЯ ЧАСТИ ТЕЛА</a:t>
            </a:r>
            <a:endParaRPr lang="ru-RU" b="1" i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5214950"/>
            <a:ext cx="428628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Рамо</a:t>
            </a:r>
            <a:endParaRPr lang="ru-RU" sz="40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596" y="6215082"/>
            <a:ext cx="4288560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Чело</a:t>
            </a:r>
            <a:endParaRPr lang="ru-RU" sz="4000" b="1" i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016" y="642918"/>
            <a:ext cx="46359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3606" y="3244334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тур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3333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 на экране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shkola14.ucoz.ru/_si/0/2150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005272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85728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 тур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33.fastpic.ru/big/2012/0406/4c/bfeb77cd6d964e7bac7391509a32cb4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6572296" cy="294800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58" y="714356"/>
            <a:ext cx="8572560" cy="7143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Узнайте фильм-экранизацию по кадрам</a:t>
            </a:r>
          </a:p>
        </p:txBody>
      </p:sp>
      <p:pic>
        <p:nvPicPr>
          <p:cNvPr id="59396" name="Picture 4" descr="http://www.kinokritik.com/i/film/photos/KINOKRITIK_COM_Kapitanskaja_dochka_1627769fe2f8102bc513550b98a6ed76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5572164" cy="253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www.kinomania.ru/images/frames/p_169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756388" cy="3429024"/>
          </a:xfrm>
          <a:prstGeom prst="rect">
            <a:avLst/>
          </a:prstGeom>
          <a:noFill/>
        </p:spPr>
      </p:pic>
      <p:pic>
        <p:nvPicPr>
          <p:cNvPr id="57346" name="Picture 2" descr="http://www.kinomania.ru/images/frames/p_169752.jpg"/>
          <p:cNvPicPr>
            <a:picLocks noChangeAspect="1" noChangeArrowheads="1"/>
          </p:cNvPicPr>
          <p:nvPr/>
        </p:nvPicPr>
        <p:blipFill>
          <a:blip r:embed="rId4"/>
          <a:srcRect l="26600" t="14669" r="13898"/>
          <a:stretch>
            <a:fillRect/>
          </a:stretch>
        </p:blipFill>
        <p:spPr bwMode="auto">
          <a:xfrm>
            <a:off x="142844" y="2143116"/>
            <a:ext cx="4214842" cy="4357718"/>
          </a:xfrm>
          <a:prstGeom prst="rect">
            <a:avLst/>
          </a:prstGeom>
          <a:noFill/>
        </p:spPr>
      </p:pic>
      <p:pic>
        <p:nvPicPr>
          <p:cNvPr id="57348" name="Picture 4" descr="http://www.kinomania.ru/images/frames/p_1697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290"/>
            <a:ext cx="3963657" cy="2857519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785794"/>
            <a:ext cx="5214942" cy="135732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buClr>
                <a:schemeClr val="accent1"/>
              </a:buClr>
              <a:buSzPct val="76000"/>
            </a:pPr>
            <a:r>
              <a:rPr lang="ru-RU" sz="4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Узнайте по кадрам фильм-экранизацию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28860" y="0"/>
            <a:ext cx="5286380" cy="142873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buClr>
                <a:schemeClr val="accent1"/>
              </a:buClr>
              <a:buSzPct val="76000"/>
            </a:pPr>
            <a:r>
              <a:rPr lang="ru-RU" sz="4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Узнайте по кадрам фильм-экранизацию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5298" name="Picture 2" descr="http://sms.dm-rus.ru/pic/product/9/5/1/f/medium_951f3f362546f9316b11473e54aeba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16041" cy="3109898"/>
          </a:xfrm>
          <a:prstGeom prst="rect">
            <a:avLst/>
          </a:prstGeom>
          <a:noFill/>
        </p:spPr>
      </p:pic>
      <p:pic>
        <p:nvPicPr>
          <p:cNvPr id="55300" name="Picture 4" descr="http://www.kino-teatr.ru/movie/kadr/6749/212828.jpg"/>
          <p:cNvPicPr>
            <a:picLocks noChangeAspect="1" noChangeArrowheads="1"/>
          </p:cNvPicPr>
          <p:nvPr/>
        </p:nvPicPr>
        <p:blipFill>
          <a:blip r:embed="rId3"/>
          <a:srcRect b="2273"/>
          <a:stretch>
            <a:fillRect/>
          </a:stretch>
        </p:blipFill>
        <p:spPr bwMode="auto">
          <a:xfrm>
            <a:off x="4500562" y="1285860"/>
            <a:ext cx="4155795" cy="3071834"/>
          </a:xfrm>
          <a:prstGeom prst="rect">
            <a:avLst/>
          </a:prstGeom>
          <a:noFill/>
        </p:spPr>
      </p:pic>
      <p:pic>
        <p:nvPicPr>
          <p:cNvPr id="55302" name="Picture 6" descr="http://kinobank.org/movies_images/68/6c/686c0c9fc2fe92bdfc8a6c2e8450f62b.jpg"/>
          <p:cNvPicPr>
            <a:picLocks noChangeAspect="1" noChangeArrowheads="1"/>
          </p:cNvPicPr>
          <p:nvPr/>
        </p:nvPicPr>
        <p:blipFill>
          <a:blip r:embed="rId4"/>
          <a:srcRect t="15814" b="13023"/>
          <a:stretch>
            <a:fillRect/>
          </a:stretch>
        </p:blipFill>
        <p:spPr bwMode="auto">
          <a:xfrm>
            <a:off x="2000232" y="4429132"/>
            <a:ext cx="4381488" cy="226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st.kp.yandex.net/images/article/sm_2298151_04_201312180448215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14818"/>
            <a:ext cx="5476875" cy="248602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28926" y="214290"/>
            <a:ext cx="5286380" cy="142873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/>
          <a:p>
            <a:pPr lvl="0" algn="ctr" fontAlgn="auto">
              <a:spcAft>
                <a:spcPts val="0"/>
              </a:spcAft>
              <a:buClr>
                <a:schemeClr val="accent1"/>
              </a:buClr>
              <a:buSzPct val="76000"/>
            </a:pPr>
            <a:r>
              <a:rPr lang="ru-RU" sz="4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Узнайте по кадрам фильм-экранизацию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" descr="http://db.trudmore.ru/pictures/5d272c780eb90d8399206205575e1c9e.jpg"/>
          <p:cNvPicPr>
            <a:picLocks noChangeAspect="1" noChangeArrowheads="1"/>
          </p:cNvPicPr>
          <p:nvPr/>
        </p:nvPicPr>
        <p:blipFill>
          <a:blip r:embed="rId3"/>
          <a:srcRect l="26042" r="7291"/>
          <a:stretch>
            <a:fillRect/>
          </a:stretch>
        </p:blipFill>
        <p:spPr bwMode="auto">
          <a:xfrm>
            <a:off x="357158" y="1469220"/>
            <a:ext cx="4143372" cy="2624117"/>
          </a:xfrm>
          <a:prstGeom prst="rect">
            <a:avLst/>
          </a:prstGeom>
          <a:noFill/>
        </p:spPr>
      </p:pic>
      <p:pic>
        <p:nvPicPr>
          <p:cNvPr id="53250" name="Picture 2" descr="http://i6.imageban.ru/out/2013/07/13/088a698ebd674950d87b48c4dc4ff1ac.jpg"/>
          <p:cNvPicPr>
            <a:picLocks noChangeAspect="1" noChangeArrowheads="1"/>
          </p:cNvPicPr>
          <p:nvPr/>
        </p:nvPicPr>
        <p:blipFill>
          <a:blip r:embed="rId4"/>
          <a:srcRect l="20241" r="24361"/>
          <a:stretch>
            <a:fillRect/>
          </a:stretch>
        </p:blipFill>
        <p:spPr bwMode="auto">
          <a:xfrm>
            <a:off x="4643438" y="1500173"/>
            <a:ext cx="3143272" cy="257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azeta-severny.ru/wp-content/uploads/2015/12/%D0%A4%D0%BE%D1%82%D0%BE-19.12.jpg"/>
          <p:cNvPicPr>
            <a:picLocks noChangeAspect="1" noChangeArrowheads="1"/>
          </p:cNvPicPr>
          <p:nvPr/>
        </p:nvPicPr>
        <p:blipFill>
          <a:blip r:embed="rId2"/>
          <a:srcRect r="8361"/>
          <a:stretch>
            <a:fillRect/>
          </a:stretch>
        </p:blipFill>
        <p:spPr bwMode="auto">
          <a:xfrm>
            <a:off x="214282" y="2143115"/>
            <a:ext cx="4643470" cy="380612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4282" y="928670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фильм-экранизацию по кадрам.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maxpark.com/static/u/article_image/15/09/16/tmp4s0IAR.jpeg"/>
          <p:cNvPicPr>
            <a:picLocks noChangeAspect="1" noChangeArrowheads="1"/>
          </p:cNvPicPr>
          <p:nvPr/>
        </p:nvPicPr>
        <p:blipFill>
          <a:blip r:embed="rId3"/>
          <a:srcRect l="9291" r="11584"/>
          <a:stretch>
            <a:fillRect/>
          </a:stretch>
        </p:blipFill>
        <p:spPr bwMode="auto">
          <a:xfrm>
            <a:off x="5000628" y="2143116"/>
            <a:ext cx="4000496" cy="382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ridus.ru/images/2015/4/18/286222/in_article_d877140b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102290"/>
            <a:ext cx="4714908" cy="35414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8" name="Picture 4" descr="http://100filmov.net/uploads/posts/2015-01/1421096171_alye-parusa.avi_001700840.jpg"/>
          <p:cNvPicPr>
            <a:picLocks noChangeAspect="1" noChangeArrowheads="1"/>
          </p:cNvPicPr>
          <p:nvPr/>
        </p:nvPicPr>
        <p:blipFill>
          <a:blip r:embed="rId3"/>
          <a:srcRect l="5873" r="8972"/>
          <a:stretch>
            <a:fillRect/>
          </a:stretch>
        </p:blipFill>
        <p:spPr bwMode="auto">
          <a:xfrm>
            <a:off x="4383032" y="1857364"/>
            <a:ext cx="4403810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642918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фильм-экранизацию по кадрам.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krf.ru/upload/iblock/3cf/3cf5c96a40b449eb31831e9226464f6a.jpg"/>
          <p:cNvPicPr>
            <a:picLocks noChangeAspect="1" noChangeArrowheads="1"/>
          </p:cNvPicPr>
          <p:nvPr/>
        </p:nvPicPr>
        <p:blipFill>
          <a:blip r:embed="rId2"/>
          <a:srcRect l="7246" t="4348"/>
          <a:stretch>
            <a:fillRect/>
          </a:stretch>
        </p:blipFill>
        <p:spPr bwMode="auto">
          <a:xfrm>
            <a:off x="142844" y="1785926"/>
            <a:ext cx="4883762" cy="3357586"/>
          </a:xfrm>
          <a:prstGeom prst="rect">
            <a:avLst/>
          </a:prstGeom>
          <a:noFill/>
        </p:spPr>
      </p:pic>
      <p:pic>
        <p:nvPicPr>
          <p:cNvPr id="40964" name="Picture 4" descr="http://spo-kp.mskobr.ru/images/fPv3lU3lXkM.jpg"/>
          <p:cNvPicPr>
            <a:picLocks noChangeAspect="1" noChangeArrowheads="1"/>
          </p:cNvPicPr>
          <p:nvPr/>
        </p:nvPicPr>
        <p:blipFill>
          <a:blip r:embed="rId3"/>
          <a:srcRect l="11703"/>
          <a:stretch>
            <a:fillRect/>
          </a:stretch>
        </p:blipFill>
        <p:spPr bwMode="auto">
          <a:xfrm>
            <a:off x="2928926" y="3786190"/>
            <a:ext cx="3234056" cy="2928934"/>
          </a:xfrm>
          <a:prstGeom prst="rect">
            <a:avLst/>
          </a:prstGeom>
          <a:noFill/>
        </p:spPr>
      </p:pic>
      <p:pic>
        <p:nvPicPr>
          <p:cNvPr id="40966" name="Picture 6" descr="http://www.kinomania.ru/images/frames/p_107075.jpg"/>
          <p:cNvPicPr>
            <a:picLocks noChangeAspect="1" noChangeArrowheads="1"/>
          </p:cNvPicPr>
          <p:nvPr/>
        </p:nvPicPr>
        <p:blipFill>
          <a:blip r:embed="rId4"/>
          <a:srcRect l="13968" t="5555" r="27438" b="3535"/>
          <a:stretch>
            <a:fillRect/>
          </a:stretch>
        </p:blipFill>
        <p:spPr bwMode="auto">
          <a:xfrm>
            <a:off x="6095638" y="1571612"/>
            <a:ext cx="2762641" cy="321471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642918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фильм-экранизацию по кадрам.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3.bp.blogspot.com/-SPjEjRYJe3w/VfvUZ2MDZSI/AAAAAAAAQf4/Z5E0A6gqxlY/s1600/maxresdefault.jpg"/>
          <p:cNvPicPr>
            <a:picLocks noChangeAspect="1" noChangeArrowheads="1"/>
          </p:cNvPicPr>
          <p:nvPr/>
        </p:nvPicPr>
        <p:blipFill>
          <a:blip r:embed="rId2"/>
          <a:srcRect l="12500"/>
          <a:stretch>
            <a:fillRect/>
          </a:stretch>
        </p:blipFill>
        <p:spPr bwMode="auto">
          <a:xfrm>
            <a:off x="4227008" y="2000240"/>
            <a:ext cx="4702710" cy="3714776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714356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название произведения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142852"/>
            <a:ext cx="4535488" cy="5969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+mn-lt"/>
              </a:rPr>
              <a:t>Мультиклассика</a:t>
            </a:r>
            <a:endParaRPr lang="ru-RU" sz="4000" b="1" dirty="0" smtClean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857232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 descr="http://img11.mynnm.com/3/9/3/e/5/d9876a3c3c52ff6a7cfff4e83b7.jpg"/>
          <p:cNvPicPr>
            <a:picLocks noChangeAspect="1" noChangeArrowheads="1"/>
          </p:cNvPicPr>
          <p:nvPr/>
        </p:nvPicPr>
        <p:blipFill>
          <a:blip r:embed="rId3"/>
          <a:srcRect t="7102" r="5092" b="2459"/>
          <a:stretch>
            <a:fillRect/>
          </a:stretch>
        </p:blipFill>
        <p:spPr bwMode="auto">
          <a:xfrm>
            <a:off x="285720" y="2000239"/>
            <a:ext cx="3865526" cy="2946797"/>
          </a:xfrm>
          <a:prstGeom prst="rect">
            <a:avLst/>
          </a:prstGeom>
          <a:noFill/>
        </p:spPr>
      </p:pic>
      <p:pic>
        <p:nvPicPr>
          <p:cNvPr id="53252" name="Picture 4" descr="http://cdn.kinombo.com/films/images/f/9/5/1/1165582-600-600.jpg"/>
          <p:cNvPicPr>
            <a:picLocks noChangeAspect="1" noChangeArrowheads="1"/>
          </p:cNvPicPr>
          <p:nvPr/>
        </p:nvPicPr>
        <p:blipFill>
          <a:blip r:embed="rId4"/>
          <a:srcRect t="6266"/>
          <a:stretch>
            <a:fillRect/>
          </a:stretch>
        </p:blipFill>
        <p:spPr bwMode="auto">
          <a:xfrm>
            <a:off x="1571604" y="4572008"/>
            <a:ext cx="3040062" cy="213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714356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название произведения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857232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9" y="260351"/>
            <a:ext cx="4249735" cy="596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Мультиклассика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4" name="Picture 2" descr="http://cs540103.vk.me/c540102/v540102409/18eb8/A6QONi42c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864991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9156" name="Picture 4" descr="http://bookmix.ru/notes/img/notes_1402043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714908" cy="3536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5214950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ПЛЕЧО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642918"/>
            <a:ext cx="3815854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БОРОДА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1214422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ШЕЯ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1785926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ЛАДОНЬ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2357430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ЩЕКА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2928934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ГЛАЗ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3500438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ПАЛЕЦ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4643446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КУЛАК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4071942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ТЕЛО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5786454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ГУБЫ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720" y="0"/>
            <a:ext cx="8715436" cy="442674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НАЗВАНИЯ ЧАСТЕЙ ТЕЛА НА СОВРЕМЕННОМ ЯЗЫКЕ</a:t>
            </a:r>
            <a:endParaRPr lang="ru-RU" sz="2000" b="1" i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Скругленный прямоугольник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00628" y="6378575"/>
            <a:ext cx="3857652" cy="479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76200" algn="ctr">
            <a:solidFill>
              <a:srgbClr val="FFC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rgbClr val="86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ЛОБ</a:t>
            </a:r>
            <a:endParaRPr lang="ru-RU" sz="2800" b="1" dirty="0">
              <a:ln w="12700">
                <a:solidFill>
                  <a:srgbClr val="86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33455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714356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название произведения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785794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44" y="142852"/>
            <a:ext cx="4106859" cy="596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Мультиклассика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 descr="http://www.divodvd.ru/screenshots/104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5500726" cy="45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060" name="Picture 4" descr="http://multiki.arjlover.net/ap/levsha.avi/levsha.avi.ima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976715" cy="2982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214290"/>
            <a:ext cx="4106859" cy="596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Мультиклассика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857232"/>
            <a:ext cx="8929718" cy="11430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Узнайте по кадрам мультфильм.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Назовите произведение и автора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0" name="Picture 4" descr="http://t-i.ru/media/cache/c7/6e/c76e2eef4235529d0e101f57c40eaae6.jpg"/>
          <p:cNvPicPr>
            <a:picLocks noChangeAspect="1" noChangeArrowheads="1"/>
          </p:cNvPicPr>
          <p:nvPr/>
        </p:nvPicPr>
        <p:blipFill>
          <a:blip r:embed="rId2"/>
          <a:srcRect l="10526" t="11485" r="7174"/>
          <a:stretch>
            <a:fillRect/>
          </a:stretch>
        </p:blipFill>
        <p:spPr bwMode="auto">
          <a:xfrm>
            <a:off x="4786314" y="2000240"/>
            <a:ext cx="4174464" cy="3429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062" name="Picture 6" descr="http://www.kinomania.ru/images/frames/551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572032" cy="3383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064" name="Picture 8" descr="http://cs627120.vk.me/v627120871/24ac/_xSSVoT3I4U.jpg"/>
          <p:cNvPicPr>
            <a:picLocks noChangeAspect="1" noChangeArrowheads="1"/>
          </p:cNvPicPr>
          <p:nvPr/>
        </p:nvPicPr>
        <p:blipFill>
          <a:blip r:embed="rId4"/>
          <a:srcRect t="8889" b="11111"/>
          <a:stretch>
            <a:fillRect/>
          </a:stretch>
        </p:blipFill>
        <p:spPr bwMode="auto">
          <a:xfrm>
            <a:off x="2428860" y="4786322"/>
            <a:ext cx="3214710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D:\Мои рисунки\фоны\фоны-1\CLOU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8" descr="C:\Documents and Settings\home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00525"/>
            <a:ext cx="2000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1742600">
            <a:off x="3384550" y="484188"/>
            <a:ext cx="1000125" cy="1843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1236874">
            <a:off x="1517112" y="1072873"/>
            <a:ext cx="1357313" cy="18430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20851569">
            <a:off x="2041525" y="2609850"/>
            <a:ext cx="1214438" cy="184308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25" y="1000125"/>
            <a:ext cx="1357313" cy="1843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026936">
            <a:off x="3071813" y="1857375"/>
            <a:ext cx="1000125" cy="184308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428875" y="3714750"/>
            <a:ext cx="1049338" cy="1128713"/>
          </a:xfrm>
          <a:custGeom>
            <a:avLst/>
            <a:gdLst>
              <a:gd name="connsiteX0" fmla="*/ 855406 w 1049593"/>
              <a:gd name="connsiteY0" fmla="*/ 0 h 1128251"/>
              <a:gd name="connsiteX1" fmla="*/ 929148 w 1049593"/>
              <a:gd name="connsiteY1" fmla="*/ 958645 h 1128251"/>
              <a:gd name="connsiteX2" fmla="*/ 132735 w 1049593"/>
              <a:gd name="connsiteY2" fmla="*/ 1017639 h 1128251"/>
              <a:gd name="connsiteX3" fmla="*/ 132735 w 1049593"/>
              <a:gd name="connsiteY3" fmla="*/ 988142 h 1128251"/>
              <a:gd name="connsiteX4" fmla="*/ 58993 w 1049593"/>
              <a:gd name="connsiteY4" fmla="*/ 988142 h 1128251"/>
              <a:gd name="connsiteX5" fmla="*/ 73742 w 1049593"/>
              <a:gd name="connsiteY5" fmla="*/ 1002890 h 112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593" h="1128251">
                <a:moveTo>
                  <a:pt x="855406" y="0"/>
                </a:moveTo>
                <a:cubicBezTo>
                  <a:pt x="952499" y="394519"/>
                  <a:pt x="1049593" y="789039"/>
                  <a:pt x="929148" y="958645"/>
                </a:cubicBezTo>
                <a:cubicBezTo>
                  <a:pt x="808703" y="1128251"/>
                  <a:pt x="265470" y="1012723"/>
                  <a:pt x="132735" y="1017639"/>
                </a:cubicBezTo>
                <a:cubicBezTo>
                  <a:pt x="0" y="1022555"/>
                  <a:pt x="145025" y="993058"/>
                  <a:pt x="132735" y="988142"/>
                </a:cubicBezTo>
                <a:cubicBezTo>
                  <a:pt x="120445" y="983226"/>
                  <a:pt x="68825" y="985684"/>
                  <a:pt x="58993" y="988142"/>
                </a:cubicBezTo>
                <a:cubicBezTo>
                  <a:pt x="49161" y="990600"/>
                  <a:pt x="61451" y="996745"/>
                  <a:pt x="73742" y="100289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143125" y="4500563"/>
            <a:ext cx="1268413" cy="1027112"/>
          </a:xfrm>
          <a:custGeom>
            <a:avLst/>
            <a:gdLst>
              <a:gd name="connsiteX0" fmla="*/ 1268361 w 1268361"/>
              <a:gd name="connsiteY0" fmla="*/ 0 h 1027471"/>
              <a:gd name="connsiteX1" fmla="*/ 604683 w 1268361"/>
              <a:gd name="connsiteY1" fmla="*/ 486697 h 1027471"/>
              <a:gd name="connsiteX2" fmla="*/ 604683 w 1268361"/>
              <a:gd name="connsiteY2" fmla="*/ 486697 h 1027471"/>
              <a:gd name="connsiteX3" fmla="*/ 294967 w 1268361"/>
              <a:gd name="connsiteY3" fmla="*/ 693174 h 1027471"/>
              <a:gd name="connsiteX4" fmla="*/ 501445 w 1268361"/>
              <a:gd name="connsiteY4" fmla="*/ 973393 h 1027471"/>
              <a:gd name="connsiteX5" fmla="*/ 73742 w 1268361"/>
              <a:gd name="connsiteY5" fmla="*/ 943897 h 1027471"/>
              <a:gd name="connsiteX6" fmla="*/ 58993 w 1268361"/>
              <a:gd name="connsiteY6" fmla="*/ 471948 h 10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361" h="1027471">
                <a:moveTo>
                  <a:pt x="1268361" y="0"/>
                </a:moveTo>
                <a:lnTo>
                  <a:pt x="604683" y="486697"/>
                </a:lnTo>
                <a:lnTo>
                  <a:pt x="604683" y="486697"/>
                </a:lnTo>
                <a:cubicBezTo>
                  <a:pt x="553064" y="521110"/>
                  <a:pt x="312173" y="612058"/>
                  <a:pt x="294967" y="693174"/>
                </a:cubicBezTo>
                <a:cubicBezTo>
                  <a:pt x="277761" y="774290"/>
                  <a:pt x="538316" y="931606"/>
                  <a:pt x="501445" y="973393"/>
                </a:cubicBezTo>
                <a:cubicBezTo>
                  <a:pt x="464574" y="1015180"/>
                  <a:pt x="147484" y="1027471"/>
                  <a:pt x="73742" y="943897"/>
                </a:cubicBezTo>
                <a:cubicBezTo>
                  <a:pt x="0" y="860323"/>
                  <a:pt x="29496" y="666135"/>
                  <a:pt x="58993" y="471948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928938" y="4500563"/>
            <a:ext cx="838200" cy="1339850"/>
          </a:xfrm>
          <a:custGeom>
            <a:avLst/>
            <a:gdLst>
              <a:gd name="connsiteX0" fmla="*/ 530942 w 838201"/>
              <a:gd name="connsiteY0" fmla="*/ 0 h 1339645"/>
              <a:gd name="connsiteX1" fmla="*/ 781665 w 838201"/>
              <a:gd name="connsiteY1" fmla="*/ 634180 h 1339645"/>
              <a:gd name="connsiteX2" fmla="*/ 191729 w 838201"/>
              <a:gd name="connsiteY2" fmla="*/ 1268361 h 1339645"/>
              <a:gd name="connsiteX3" fmla="*/ 0 w 838201"/>
              <a:gd name="connsiteY3" fmla="*/ 206477 h 133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1" h="1339645">
                <a:moveTo>
                  <a:pt x="530942" y="0"/>
                </a:moveTo>
                <a:cubicBezTo>
                  <a:pt x="684571" y="211393"/>
                  <a:pt x="838201" y="422786"/>
                  <a:pt x="781665" y="634180"/>
                </a:cubicBezTo>
                <a:cubicBezTo>
                  <a:pt x="725129" y="845574"/>
                  <a:pt x="322006" y="1339645"/>
                  <a:pt x="191729" y="1268361"/>
                </a:cubicBezTo>
                <a:cubicBezTo>
                  <a:pt x="61452" y="1197077"/>
                  <a:pt x="30726" y="701777"/>
                  <a:pt x="0" y="206477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2026">
            <a:off x="3286125" y="4214813"/>
            <a:ext cx="428625" cy="3429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714625" y="2857500"/>
            <a:ext cx="428625" cy="3429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78583">
            <a:off x="3071813" y="3643313"/>
            <a:ext cx="42862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20487571">
            <a:off x="2643188" y="4429125"/>
            <a:ext cx="428625" cy="342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572008"/>
            <a:ext cx="375115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Молодцы!</a:t>
            </a:r>
          </a:p>
        </p:txBody>
      </p:sp>
      <p:sp>
        <p:nvSpPr>
          <p:cNvPr id="51202" name="AutoShape 2" descr="D:\%D0%9C%D0%BE%D0%B8 %D1%80%D0%B8%D1%81%D1%83%D0%BD%D0%BA%D0%B8\%D1%84%D0%BE%D0%BD%D1%8B\%D1%84%D0%BE%D0%BD%D1%8B-1\BACKGROU\HIGHW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D:\%D0%9C%D0%BE%D0%B8 %D1%80%D0%B8%D1%81%D1%83%D0%BD%D0%BA%D0%B8\%D1%84%D0%BE%D0%BD%D1%8B\%D1%84%D0%BE%D0%BD%D1%8B-1\BACKGROU\HIGHWA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нед. слов. Яровик\CIMG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4381499" cy="328612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 rot="1947928">
            <a:off x="3559175" y="2552700"/>
            <a:ext cx="1000125" cy="18430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:\%D0%9C%D0%BE%D0%B8 %D1%80%D0%B8%D1%81%D1%83%D0%BD%D0%BA%D0%B8\%D1%84%D0%BE%D0%BD%D1%8B\%D1%84%D0%BE%D0%BD%D1%8B-1\BACKGROU\LILA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360" y="285728"/>
            <a:ext cx="406364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5072066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ОДНАЖДЫ КОРОЛЬ РЕШИЛ НАГРАДИТЬ СВОЕГО ПОВАРА ЗА ПРЕКРАСНЫЙ ОБЕД, ДАЛ ЕМУ ЗАПИСКУ И НАПРАВИЛ К КАЗНАЧЕЮ. ХИТРЫЙ КАЗНАЧЕЙ ПРОЧИТАЛ: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«НАГРАДИТЬ ЧАСАМИ СЕРЕБРЯНЫМИ,  ФИГУРАМИ ПАСТУХОВ УКРАШЕННЫМИ»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КАЗНАЧЕЙ БЫЛ ОЧЕНЬ ГРАМОТНЫМ ЧЕЛОВЕКОМ, НО СКУПЫМ. ОН ИЗМЕНИЛ ОДНУ ЗАПЯТУЮ И  ОДНУ БУКВУ,  И НАГРАДА СИЛЬНО УПАЛА В ЦЕНЕ.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КАК ИСПРАВИЛ ЗАПИСКУ КАЗНАЧЕЙ?</a:t>
            </a:r>
          </a:p>
          <a:p>
            <a:pPr algn="ctr"/>
            <a:endParaRPr lang="ru-RU" sz="2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:\%D0%9C%D0%BE%D0%B8 %D1%80%D0%B8%D1%81%D1%83%D0%BD%D0%BA%D0%B8\%D1%84%D0%BE%D0%BD%D1%8B\%D1%84%D0%BE%D0%BD%D1%8B-1\BACKGROU\LILA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9" descr="wise owl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360" y="285728"/>
            <a:ext cx="406364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736"/>
            <a:ext cx="5072066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Наградить часами, серебрёными фигурами пастухов украшенными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Серебряный- сделанный из серебра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Серебрёный- покрытый серебром </a:t>
            </a:r>
            <a:endParaRPr lang="ru-RU" sz="2400" b="1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рисунки\фоны\шары\WHEELS.JPG"/>
          <p:cNvPicPr>
            <a:picLocks noChangeAspect="1" noChangeArrowheads="1"/>
          </p:cNvPicPr>
          <p:nvPr/>
        </p:nvPicPr>
        <p:blipFill>
          <a:blip r:embed="rId2"/>
          <a:srcRect b="5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500306"/>
            <a:ext cx="50513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  <a:endParaRPr lang="ru-RU" sz="9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8604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ТУР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а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857364"/>
            <a:ext cx="298767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1728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1714480" y="857232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Georgia"/>
              </a:rPr>
              <a:t>и = е</a:t>
            </a:r>
          </a:p>
        </p:txBody>
      </p:sp>
      <p:sp>
        <p:nvSpPr>
          <p:cNvPr id="16389" name="WordArt 10"/>
          <p:cNvSpPr>
            <a:spLocks noChangeArrowheads="1" noChangeShapeType="1" noTextEdit="1"/>
          </p:cNvSpPr>
          <p:nvPr/>
        </p:nvSpPr>
        <p:spPr bwMode="auto">
          <a:xfrm>
            <a:off x="4929190" y="714356"/>
            <a:ext cx="100013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Georgia"/>
              </a:rPr>
              <a:t>н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Georgia"/>
            </a:endParaRP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858016" y="0"/>
            <a:ext cx="4714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0" b="0" dirty="0"/>
              <a:t>,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6357950" y="0"/>
            <a:ext cx="566746" cy="25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0" b="0" dirty="0"/>
              <a:t>,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6327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лестница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955</Words>
  <PresentationFormat>Экран (4:3)</PresentationFormat>
  <Paragraphs>279</Paragraphs>
  <Slides>52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Интеллектуальная викторина по русскому языку и литературе для учащихся 8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«Поучение» Владимира Мономаха</vt:lpstr>
      <vt:lpstr>«Повесть  временных лет»</vt:lpstr>
      <vt:lpstr>Лев Толстой «Детство»</vt:lpstr>
      <vt:lpstr>Платонов «Юшка»</vt:lpstr>
      <vt:lpstr>Зощенко «Беда»</vt:lpstr>
      <vt:lpstr>Слайд 25</vt:lpstr>
      <vt:lpstr>Слайд 26</vt:lpstr>
      <vt:lpstr>Слайд 27</vt:lpstr>
      <vt:lpstr>Слайд 28</vt:lpstr>
      <vt:lpstr>Слайд 29</vt:lpstr>
      <vt:lpstr>ЧЁРНЫЙ   ЯЩИК</vt:lpstr>
      <vt:lpstr>ЧЁРНЫЙ   ЯЩИК</vt:lpstr>
      <vt:lpstr>ЧЁРНЫЙ   ЯЩИК</vt:lpstr>
      <vt:lpstr>ЧЁРНЫЙ   ЯЩИК</vt:lpstr>
      <vt:lpstr>ЧЁРНЫЙ   ЯЩИК</vt:lpstr>
      <vt:lpstr>ЧЁРНЫЙ   ЯЩИК</vt:lpstr>
      <vt:lpstr>ЧЁРНЫЙ   ЯЩИК</vt:lpstr>
      <vt:lpstr>Слайд 37</vt:lpstr>
      <vt:lpstr>Назовите автора и произведение, в котором раскрывается указанная проблема</vt:lpstr>
      <vt:lpstr>КИНО,        КИНО,  2016 год – год кино…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Мультиклассика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2016-10-25T15:03:45Z</dcterms:created>
  <dcterms:modified xsi:type="dcterms:W3CDTF">2016-11-02T16:38:15Z</dcterms:modified>
</cp:coreProperties>
</file>