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9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285728"/>
            <a:ext cx="631313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и мои роли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P1060782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571612"/>
            <a:ext cx="3463570" cy="4714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760" y="3000372"/>
            <a:ext cx="2928958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Игитова</a:t>
            </a: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Наталья Леонидовна, старший воспитатель МБДОУ «Детский сад № 40» г.Уссурийск</a:t>
            </a:r>
            <a:endParaRPr lang="ru-RU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5206" y="928670"/>
            <a:ext cx="1571636" cy="4786346"/>
          </a:xfrm>
        </p:spPr>
        <p:txBody>
          <a:bodyPr vert="wordArtVert"/>
          <a:lstStyle/>
          <a:p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КЛОУН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Клоун.JPG"/>
          <p:cNvPicPr>
            <a:picLocks noChangeAspect="1"/>
          </p:cNvPicPr>
          <p:nvPr/>
        </p:nvPicPr>
        <p:blipFill>
          <a:blip r:embed="rId2" cstate="print"/>
          <a:srcRect t="5208" r="3734"/>
          <a:stretch>
            <a:fillRect/>
          </a:stretch>
        </p:blipFill>
        <p:spPr>
          <a:xfrm>
            <a:off x="1785918" y="214290"/>
            <a:ext cx="5357850" cy="6333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5786454"/>
            <a:ext cx="5286380" cy="905316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СНЕГУРОЧКА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Снегурочка.JPG"/>
          <p:cNvPicPr>
            <a:picLocks noChangeAspect="1"/>
          </p:cNvPicPr>
          <p:nvPr/>
        </p:nvPicPr>
        <p:blipFill>
          <a:blip r:embed="rId2" cstate="print"/>
          <a:srcRect r="15625"/>
          <a:stretch>
            <a:fillRect/>
          </a:stretch>
        </p:blipFill>
        <p:spPr>
          <a:xfrm>
            <a:off x="1643042" y="285728"/>
            <a:ext cx="7000892" cy="5531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5643578"/>
            <a:ext cx="6858048" cy="976754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ДЕДУШКА ВИНОГРАД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Дедушка Виноград.JPG"/>
          <p:cNvPicPr>
            <a:picLocks noChangeAspect="1"/>
          </p:cNvPicPr>
          <p:nvPr/>
        </p:nvPicPr>
        <p:blipFill>
          <a:blip r:embed="rId2" cstate="print"/>
          <a:srcRect t="21875" b="14583"/>
          <a:stretch>
            <a:fillRect/>
          </a:stretch>
        </p:blipFill>
        <p:spPr>
          <a:xfrm>
            <a:off x="1357290" y="214290"/>
            <a:ext cx="7429552" cy="5614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0892" y="1071546"/>
            <a:ext cx="1696252" cy="4238212"/>
          </a:xfrm>
        </p:spPr>
        <p:txBody>
          <a:bodyPr vert="wordArtVert">
            <a:normAutofit/>
          </a:bodyPr>
          <a:lstStyle/>
          <a:p>
            <a:r>
              <a:rPr lang="ru-RU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ШУТ</a:t>
            </a:r>
            <a:endParaRPr lang="ru-RU" sz="8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Шут.JPG"/>
          <p:cNvPicPr>
            <a:picLocks noChangeAspect="1"/>
          </p:cNvPicPr>
          <p:nvPr/>
        </p:nvPicPr>
        <p:blipFill>
          <a:blip r:embed="rId2" cstate="print"/>
          <a:srcRect l="6944" r="5555" b="4166"/>
          <a:stretch>
            <a:fillRect/>
          </a:stretch>
        </p:blipFill>
        <p:spPr>
          <a:xfrm>
            <a:off x="2214546" y="142852"/>
            <a:ext cx="4500594" cy="657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5715016"/>
            <a:ext cx="3214710" cy="100012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ДЕД</a:t>
            </a:r>
            <a:endParaRPr lang="ru-RU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Дед после праздника.JPG"/>
          <p:cNvPicPr>
            <a:picLocks noChangeAspect="1"/>
          </p:cNvPicPr>
          <p:nvPr/>
        </p:nvPicPr>
        <p:blipFill>
          <a:blip r:embed="rId2" cstate="print"/>
          <a:srcRect l="3124" t="3125" r="4688" b="3125"/>
          <a:stretch>
            <a:fillRect/>
          </a:stretch>
        </p:blipFill>
        <p:spPr>
          <a:xfrm>
            <a:off x="428596" y="214290"/>
            <a:ext cx="4214842" cy="6429420"/>
          </a:xfrm>
          <a:prstGeom prst="rect">
            <a:avLst/>
          </a:prstGeom>
        </p:spPr>
      </p:pic>
      <p:pic>
        <p:nvPicPr>
          <p:cNvPr id="4" name="Рисунок 3" descr="Дед.JPG"/>
          <p:cNvPicPr>
            <a:picLocks noChangeAspect="1"/>
          </p:cNvPicPr>
          <p:nvPr/>
        </p:nvPicPr>
        <p:blipFill>
          <a:blip r:embed="rId3" cstate="print"/>
          <a:srcRect r="7812" b="4166"/>
          <a:stretch>
            <a:fillRect/>
          </a:stretch>
        </p:blipFill>
        <p:spPr>
          <a:xfrm>
            <a:off x="5000628" y="214290"/>
            <a:ext cx="3527639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на.JPG"/>
          <p:cNvPicPr>
            <a:picLocks noChangeAspect="1"/>
          </p:cNvPicPr>
          <p:nvPr/>
        </p:nvPicPr>
        <p:blipFill>
          <a:blip r:embed="rId2"/>
          <a:srcRect t="3804"/>
          <a:stretch>
            <a:fillRect/>
          </a:stretch>
        </p:blipFill>
        <p:spPr>
          <a:xfrm>
            <a:off x="2143108" y="285728"/>
            <a:ext cx="4436841" cy="633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9454" y="428604"/>
            <a:ext cx="1278170" cy="592935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ВЕСНА</a:t>
            </a:r>
            <a:endParaRPr lang="ru-RU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454" y="428604"/>
            <a:ext cx="1928826" cy="5952724"/>
          </a:xfrm>
        </p:spPr>
        <p:txBody>
          <a:bodyPr vert="wordArtVert">
            <a:normAutofit/>
          </a:bodyPr>
          <a:lstStyle/>
          <a:p>
            <a:r>
              <a:rPr lang="ru-RU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ЗАЙКА</a:t>
            </a:r>
            <a:endParaRPr lang="ru-RU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Зайка.JPG"/>
          <p:cNvPicPr>
            <a:picLocks noChangeAspect="1"/>
          </p:cNvPicPr>
          <p:nvPr/>
        </p:nvPicPr>
        <p:blipFill>
          <a:blip r:embed="rId2" cstate="print"/>
          <a:srcRect l="7432" t="14583" r="8344"/>
          <a:stretch>
            <a:fillRect/>
          </a:stretch>
        </p:blipFill>
        <p:spPr>
          <a:xfrm>
            <a:off x="2000232" y="500042"/>
            <a:ext cx="4857784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5357826"/>
            <a:ext cx="3410764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ЕМЕЛЯ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Емеля, перед выходом.JPG"/>
          <p:cNvPicPr>
            <a:picLocks noChangeAspect="1"/>
          </p:cNvPicPr>
          <p:nvPr/>
        </p:nvPicPr>
        <p:blipFill>
          <a:blip r:embed="rId2" cstate="print"/>
          <a:srcRect t="16666"/>
          <a:stretch>
            <a:fillRect/>
          </a:stretch>
        </p:blipFill>
        <p:spPr>
          <a:xfrm>
            <a:off x="4572000" y="285728"/>
            <a:ext cx="4320081" cy="4929222"/>
          </a:xfrm>
          <a:prstGeom prst="rect">
            <a:avLst/>
          </a:prstGeom>
        </p:spPr>
      </p:pic>
      <p:pic>
        <p:nvPicPr>
          <p:cNvPr id="4" name="Рисунок 3" descr="Емель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00042"/>
            <a:ext cx="4284485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5286388"/>
            <a:ext cx="4482334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Домовенок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КУЗЯ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Домовенок Кузя.JPG"/>
          <p:cNvPicPr>
            <a:picLocks noChangeAspect="1"/>
          </p:cNvPicPr>
          <p:nvPr/>
        </p:nvPicPr>
        <p:blipFill>
          <a:blip r:embed="rId2" cstate="print"/>
          <a:srcRect t="15625" r="18055"/>
          <a:stretch>
            <a:fillRect/>
          </a:stretch>
        </p:blipFill>
        <p:spPr>
          <a:xfrm>
            <a:off x="285720" y="785794"/>
            <a:ext cx="4214824" cy="5786454"/>
          </a:xfrm>
          <a:prstGeom prst="rect">
            <a:avLst/>
          </a:prstGeom>
        </p:spPr>
      </p:pic>
      <p:pic>
        <p:nvPicPr>
          <p:cNvPr id="4" name="Рисунок 3" descr="Кузя на шествии Дедов Морозов.JPG"/>
          <p:cNvPicPr>
            <a:picLocks noChangeAspect="1"/>
          </p:cNvPicPr>
          <p:nvPr/>
        </p:nvPicPr>
        <p:blipFill>
          <a:blip r:embed="rId3"/>
          <a:srcRect l="28906" t="7031" r="20996" b="11328"/>
          <a:stretch>
            <a:fillRect/>
          </a:stretch>
        </p:blipFill>
        <p:spPr>
          <a:xfrm>
            <a:off x="4714876" y="285728"/>
            <a:ext cx="4071966" cy="4976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1500174"/>
            <a:ext cx="4143404" cy="3286148"/>
          </a:xfrm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КАРАНДАШ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ВЫПУСКНОМ БАЛУ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Карандаш.JPG"/>
          <p:cNvPicPr>
            <a:picLocks noChangeAspect="1"/>
          </p:cNvPicPr>
          <p:nvPr/>
        </p:nvPicPr>
        <p:blipFill>
          <a:blip r:embed="rId2" cstate="print"/>
          <a:srcRect l="3089" t="3125" r="2683" b="4166"/>
          <a:stretch>
            <a:fillRect/>
          </a:stretch>
        </p:blipFill>
        <p:spPr>
          <a:xfrm>
            <a:off x="428596" y="214290"/>
            <a:ext cx="4357718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5429264"/>
            <a:ext cx="414340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Кот ЛЕОПОЛЬД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Кот Леопольд.JPG"/>
          <p:cNvPicPr>
            <a:picLocks noChangeAspect="1"/>
          </p:cNvPicPr>
          <p:nvPr/>
        </p:nvPicPr>
        <p:blipFill>
          <a:blip r:embed="rId2" cstate="print"/>
          <a:srcRect l="14844" r="25000"/>
          <a:stretch>
            <a:fillRect/>
          </a:stretch>
        </p:blipFill>
        <p:spPr>
          <a:xfrm>
            <a:off x="4714876" y="285728"/>
            <a:ext cx="4143404" cy="5165766"/>
          </a:xfrm>
          <a:prstGeom prst="rect">
            <a:avLst/>
          </a:prstGeom>
        </p:spPr>
      </p:pic>
      <p:pic>
        <p:nvPicPr>
          <p:cNvPr id="4" name="Рисунок 3" descr="Леопольд.JPG"/>
          <p:cNvPicPr>
            <a:picLocks noChangeAspect="1"/>
          </p:cNvPicPr>
          <p:nvPr/>
        </p:nvPicPr>
        <p:blipFill>
          <a:blip r:embed="rId3" cstate="print"/>
          <a:srcRect l="27770" r="20242"/>
          <a:stretch>
            <a:fillRect/>
          </a:stretch>
        </p:blipFill>
        <p:spPr>
          <a:xfrm>
            <a:off x="214282" y="285728"/>
            <a:ext cx="4357718" cy="628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0" y="285728"/>
            <a:ext cx="2000264" cy="6286544"/>
          </a:xfrm>
        </p:spPr>
        <p:txBody>
          <a:bodyPr vert="wordArtVert">
            <a:noAutofit/>
          </a:bodyPr>
          <a:lstStyle/>
          <a:p>
            <a:r>
              <a:rPr lang="ru-RU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КАЩЕЙ</a:t>
            </a:r>
            <a:br>
              <a:rPr lang="ru-RU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БЕССМЕРТНЫЙ</a:t>
            </a:r>
            <a:endParaRPr lang="ru-RU" sz="3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Кащей Бессмертны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428604"/>
            <a:ext cx="4233672" cy="6230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5786454"/>
            <a:ext cx="5768218" cy="905316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ВЕСЕЛЫЙ КЛОУН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 descr="Веселый клоун.JPG"/>
          <p:cNvPicPr>
            <a:picLocks noChangeAspect="1"/>
          </p:cNvPicPr>
          <p:nvPr/>
        </p:nvPicPr>
        <p:blipFill>
          <a:blip r:embed="rId2" cstate="print"/>
          <a:srcRect l="3125" t="7812" r="5468"/>
          <a:stretch>
            <a:fillRect/>
          </a:stretch>
        </p:blipFill>
        <p:spPr>
          <a:xfrm>
            <a:off x="500034" y="285728"/>
            <a:ext cx="8143932" cy="5475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34</Words>
  <Application>Microsoft Office PowerPoint</Application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ЗАЙКА</vt:lpstr>
      <vt:lpstr>ЕМЕЛЯ</vt:lpstr>
      <vt:lpstr>Домовенок  КУЗЯ</vt:lpstr>
      <vt:lpstr>КАРАНДАШ НА ВЫПУСКНОМ БАЛУ</vt:lpstr>
      <vt:lpstr>Кот ЛЕОПОЛЬД</vt:lpstr>
      <vt:lpstr>КАЩЕЙ  БЕССМЕРТНЫЙ</vt:lpstr>
      <vt:lpstr>ВЕСЕЛЫЙ КЛОУН</vt:lpstr>
      <vt:lpstr>КЛОУН</vt:lpstr>
      <vt:lpstr>СНЕГУРОЧКА</vt:lpstr>
      <vt:lpstr>ДЕДУШКА ВИНОГРАД</vt:lpstr>
      <vt:lpstr>ШУТ</vt:lpstr>
      <vt:lpstr>ДЕД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Дмитрий Каленюк</cp:lastModifiedBy>
  <cp:revision>28</cp:revision>
  <dcterms:created xsi:type="dcterms:W3CDTF">2013-07-29T17:42:42Z</dcterms:created>
  <dcterms:modified xsi:type="dcterms:W3CDTF">2016-11-06T01:22:23Z</dcterms:modified>
</cp:coreProperties>
</file>