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9" r:id="rId13"/>
    <p:sldId id="277" r:id="rId14"/>
    <p:sldId id="28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928670"/>
            <a:ext cx="58579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«мои актерские достижения»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8794" y="4929198"/>
            <a:ext cx="614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Тарасова Анастасия Сергеевна,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МБДОУ «Детский сад № 40»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 Уссурийск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овогодняя Баба-Яг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878" y="428604"/>
            <a:ext cx="8096307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6" y="428604"/>
            <a:ext cx="1624814" cy="5595534"/>
          </a:xfrm>
        </p:spPr>
        <p:txBody>
          <a:bodyPr vert="wordArtVert">
            <a:normAutofit/>
          </a:bodyPr>
          <a:lstStyle/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КОРОЛЬ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Король.JPG"/>
          <p:cNvPicPr>
            <a:picLocks noChangeAspect="1"/>
          </p:cNvPicPr>
          <p:nvPr/>
        </p:nvPicPr>
        <p:blipFill>
          <a:blip r:embed="rId2" cstate="print"/>
          <a:srcRect l="6944" r="6944" b="5208"/>
          <a:stretch>
            <a:fillRect/>
          </a:stretch>
        </p:blipFill>
        <p:spPr>
          <a:xfrm>
            <a:off x="2143108" y="214290"/>
            <a:ext cx="4429156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64" y="476672"/>
            <a:ext cx="2124880" cy="5381220"/>
          </a:xfrm>
        </p:spPr>
        <p:txBody>
          <a:bodyPr vert="wordArtVert">
            <a:norm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ОСЕНЬ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Осень.JPG"/>
          <p:cNvPicPr>
            <a:picLocks noChangeAspect="1"/>
          </p:cNvPicPr>
          <p:nvPr/>
        </p:nvPicPr>
        <p:blipFill>
          <a:blip r:embed="rId2" cstate="print"/>
          <a:srcRect l="3125" t="4166" r="4687" b="3125"/>
          <a:stretch>
            <a:fillRect/>
          </a:stretch>
        </p:blipFill>
        <p:spPr>
          <a:xfrm>
            <a:off x="2357422" y="214290"/>
            <a:ext cx="4214842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357166"/>
            <a:ext cx="4714908" cy="952064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СНЕГОВИК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Снеговик.JPG"/>
          <p:cNvPicPr>
            <a:picLocks noChangeAspect="1"/>
          </p:cNvPicPr>
          <p:nvPr/>
        </p:nvPicPr>
        <p:blipFill>
          <a:blip r:embed="rId2" cstate="print"/>
          <a:srcRect l="14062" t="6640" r="10156" b="5468"/>
          <a:stretch>
            <a:fillRect/>
          </a:stretch>
        </p:blipFill>
        <p:spPr>
          <a:xfrm>
            <a:off x="1500166" y="1285860"/>
            <a:ext cx="6929486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214290"/>
            <a:ext cx="3125012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БАБКА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Бабка, после утренника.JPG"/>
          <p:cNvPicPr>
            <a:picLocks noChangeAspect="1"/>
          </p:cNvPicPr>
          <p:nvPr/>
        </p:nvPicPr>
        <p:blipFill>
          <a:blip r:embed="rId2" cstate="print"/>
          <a:srcRect l="4688" t="4166" r="7812" b="5208"/>
          <a:stretch>
            <a:fillRect/>
          </a:stretch>
        </p:blipFill>
        <p:spPr>
          <a:xfrm>
            <a:off x="285720" y="214290"/>
            <a:ext cx="4000528" cy="6215106"/>
          </a:xfrm>
          <a:prstGeom prst="rect">
            <a:avLst/>
          </a:prstGeom>
        </p:spPr>
      </p:pic>
      <p:pic>
        <p:nvPicPr>
          <p:cNvPr id="4" name="Рисунок 3" descr="Бабка.JPG"/>
          <p:cNvPicPr>
            <a:picLocks noChangeAspect="1"/>
          </p:cNvPicPr>
          <p:nvPr/>
        </p:nvPicPr>
        <p:blipFill>
          <a:blip r:embed="rId3" cstate="print"/>
          <a:srcRect t="8333" r="14651" b="8333"/>
          <a:stretch>
            <a:fillRect/>
          </a:stretch>
        </p:blipFill>
        <p:spPr>
          <a:xfrm>
            <a:off x="4643438" y="1142960"/>
            <a:ext cx="4312102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5572140"/>
            <a:ext cx="4125144" cy="1143000"/>
          </a:xfrm>
        </p:spPr>
        <p:txBody>
          <a:bodyPr>
            <a:normAutofit/>
          </a:bodyPr>
          <a:lstStyle/>
          <a:p>
            <a:r>
              <a:rPr lang="ru-RU" sz="60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Лиса</a:t>
            </a:r>
            <a:endParaRPr lang="ru-RU" sz="6000" b="1" cap="all" dirty="0">
              <a:ln w="9000" cmpd="sng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Лиса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7643834" cy="5075984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иса Патрекеев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7810523" cy="5857892"/>
          </a:xfrm>
          <a:prstGeom prst="round2DiagRect">
            <a:avLst>
              <a:gd name="adj1" fmla="val 16667"/>
              <a:gd name="adj2" fmla="val 6111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исичка.JPG"/>
          <p:cNvPicPr>
            <a:picLocks noChangeAspect="1"/>
          </p:cNvPicPr>
          <p:nvPr/>
        </p:nvPicPr>
        <p:blipFill>
          <a:blip r:embed="rId2" cstate="print"/>
          <a:srcRect l="13280" t="16666" r="12500" b="-2084"/>
          <a:stretch>
            <a:fillRect/>
          </a:stretch>
        </p:blipFill>
        <p:spPr>
          <a:xfrm>
            <a:off x="1643042" y="500042"/>
            <a:ext cx="6929486" cy="5981241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214290"/>
            <a:ext cx="3053574" cy="6167038"/>
          </a:xfrm>
        </p:spPr>
        <p:txBody>
          <a:bodyPr vert="wordArtVert"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СНЕЖНАЯ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КОРОЛЕВА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Снежная Короле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5643578"/>
            <a:ext cx="5268152" cy="785818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КИКИМОРА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Кикимора.JPG"/>
          <p:cNvPicPr>
            <a:picLocks noChangeAspect="1"/>
          </p:cNvPicPr>
          <p:nvPr/>
        </p:nvPicPr>
        <p:blipFill>
          <a:blip r:embed="rId2" cstate="print"/>
          <a:srcRect l="3846" t="6410" r="4808"/>
          <a:stretch>
            <a:fillRect/>
          </a:stretch>
        </p:blipFill>
        <p:spPr>
          <a:xfrm>
            <a:off x="2000232" y="357166"/>
            <a:ext cx="6786610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500042"/>
            <a:ext cx="3143272" cy="5524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ПЕППИ – ДЛИННЫЙ ЧУЛОК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Пеппи-длинный чулок.JPG"/>
          <p:cNvPicPr>
            <a:picLocks noChangeAspect="1"/>
          </p:cNvPicPr>
          <p:nvPr/>
        </p:nvPicPr>
        <p:blipFill>
          <a:blip r:embed="rId2" cstate="print"/>
          <a:srcRect l="14844" t="5208" r="25000" b="3125"/>
          <a:stretch>
            <a:fillRect/>
          </a:stretch>
        </p:blipFill>
        <p:spPr>
          <a:xfrm>
            <a:off x="214282" y="285728"/>
            <a:ext cx="5500694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270" y="571480"/>
            <a:ext cx="7482730" cy="880626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МАЛЬЧИШ-КИБАЛЬЧИШ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Мальчик-кибальчиш.JPG"/>
          <p:cNvPicPr>
            <a:picLocks noChangeAspect="1"/>
          </p:cNvPicPr>
          <p:nvPr/>
        </p:nvPicPr>
        <p:blipFill>
          <a:blip r:embed="rId2" cstate="print"/>
          <a:srcRect t="4297" r="7031"/>
          <a:stretch>
            <a:fillRect/>
          </a:stretch>
        </p:blipFill>
        <p:spPr>
          <a:xfrm>
            <a:off x="1571604" y="1571612"/>
            <a:ext cx="7286708" cy="5000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476672"/>
            <a:ext cx="4143404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БАБА-ЯГА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Баба-Яг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571612"/>
            <a:ext cx="6445267" cy="483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33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Лиса</vt:lpstr>
      <vt:lpstr>Слайд 3</vt:lpstr>
      <vt:lpstr>Слайд 4</vt:lpstr>
      <vt:lpstr>СНЕЖНАЯ  КОРОЛЕВА</vt:lpstr>
      <vt:lpstr>КИКИМОРА</vt:lpstr>
      <vt:lpstr>ПЕППИ – ДЛИННЫЙ ЧУЛОК</vt:lpstr>
      <vt:lpstr>МАЛЬЧИШ-КИБАЛЬЧИШ</vt:lpstr>
      <vt:lpstr>БАБА-ЯГА</vt:lpstr>
      <vt:lpstr>Слайд 10</vt:lpstr>
      <vt:lpstr>КОРОЛЬ</vt:lpstr>
      <vt:lpstr>ОСЕНЬ</vt:lpstr>
      <vt:lpstr>СНЕГОВИК</vt:lpstr>
      <vt:lpstr>БАБКА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Дмитрий Каленюк</cp:lastModifiedBy>
  <cp:revision>28</cp:revision>
  <dcterms:created xsi:type="dcterms:W3CDTF">2013-07-29T17:42:42Z</dcterms:created>
  <dcterms:modified xsi:type="dcterms:W3CDTF">2016-11-06T01:51:47Z</dcterms:modified>
</cp:coreProperties>
</file>