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0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EDAA-2F11-4510-B072-A8BEADBD774B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C8A6B-13C5-4C79-AB98-E35A6D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9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8A6B-13C5-4C79-AB98-E35A6DA5F8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4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Муниципальное автономное общеобразовательное учреждение Технический лицей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552728" cy="2088232"/>
          </a:xfrm>
        </p:spPr>
        <p:txBody>
          <a:bodyPr/>
          <a:lstStyle/>
          <a:p>
            <a:r>
              <a:rPr lang="ru-RU" dirty="0" smtClean="0"/>
              <a:t>Мастер производственного обучения </a:t>
            </a:r>
            <a:r>
              <a:rPr lang="ru-RU" dirty="0" err="1" smtClean="0"/>
              <a:t>Брицкая</a:t>
            </a:r>
            <a:r>
              <a:rPr lang="ru-RU" dirty="0" smtClean="0"/>
              <a:t>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99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оставшуюся массу добавляем какао-порошок и тщательно перемешиваем</a:t>
            </a:r>
            <a:endParaRPr lang="ru-RU" dirty="0"/>
          </a:p>
        </p:txBody>
      </p:sp>
      <p:pic>
        <p:nvPicPr>
          <p:cNvPr id="8194" name="Picture 2" descr="C:\Users\Брицкие\Desktop\Новая папка\24102013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4218"/>
            <a:ext cx="34948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Брицкие\Desktop\Новая папка\24102013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35" y="1772816"/>
            <a:ext cx="3657600" cy="45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Выкладываем массу с какао в формочки</a:t>
            </a:r>
            <a:endParaRPr lang="ru-RU" dirty="0"/>
          </a:p>
        </p:txBody>
      </p:sp>
      <p:pic>
        <p:nvPicPr>
          <p:cNvPr id="9218" name="Picture 2" descr="C:\Users\Брицкие\Desktop\Новая папка\24102013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Брицкие\Desktop\Новая папка\24102013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 и ставим в жарочный шкаф на 25-30 мин при </a:t>
            </a:r>
            <a:r>
              <a:rPr lang="en-US" dirty="0" smtClean="0"/>
              <a:t>t</a:t>
            </a:r>
            <a:r>
              <a:rPr lang="ru-RU" dirty="0" smtClean="0"/>
              <a:t>150-170</a:t>
            </a:r>
            <a:endParaRPr lang="ru-RU" dirty="0"/>
          </a:p>
        </p:txBody>
      </p:sp>
      <p:pic>
        <p:nvPicPr>
          <p:cNvPr id="10247" name="Picture 7" descr="C:\Users\Брицкие\Desktop\Новая папка\24102013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12566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Достаем </a:t>
            </a:r>
            <a:r>
              <a:rPr lang="ru-RU" dirty="0" err="1" smtClean="0"/>
              <a:t>кексики</a:t>
            </a:r>
            <a:r>
              <a:rPr lang="ru-RU" dirty="0" smtClean="0"/>
              <a:t> из формочек и выкладываем на блюдо</a:t>
            </a:r>
            <a:endParaRPr lang="ru-RU" dirty="0"/>
          </a:p>
        </p:txBody>
      </p:sp>
      <p:pic>
        <p:nvPicPr>
          <p:cNvPr id="11266" name="Picture 2" descr="C:\Users\Брицкие\Desktop\Новая папка\24102013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1044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Брицкие\Desktop\Новая папка\24102013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44475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Посыпаем сахарной пудрой</a:t>
            </a:r>
            <a:endParaRPr lang="ru-RU" dirty="0"/>
          </a:p>
        </p:txBody>
      </p:sp>
      <p:pic>
        <p:nvPicPr>
          <p:cNvPr id="12290" name="Picture 2" descr="C:\Users\Брицкие\Desktop\Новая папка\24102013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Брицкие\Desktop\Новая папка\24102013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4320480" cy="2304256"/>
          </a:xfrm>
        </p:spPr>
        <p:txBody>
          <a:bodyPr/>
          <a:lstStyle/>
          <a:p>
            <a:r>
              <a:rPr lang="ru-RU" dirty="0" smtClean="0"/>
              <a:t>Приятного</a:t>
            </a:r>
            <a:br>
              <a:rPr lang="ru-RU" dirty="0" smtClean="0"/>
            </a:br>
            <a:r>
              <a:rPr lang="ru-RU" dirty="0" smtClean="0"/>
              <a:t>аппетита!</a:t>
            </a:r>
            <a:endParaRPr lang="ru-RU" dirty="0"/>
          </a:p>
        </p:txBody>
      </p:sp>
      <p:pic>
        <p:nvPicPr>
          <p:cNvPr id="13314" name="Picture 2" descr="C:\Users\Брицкие\Desktop\Новая папка\24102013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888432" cy="56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Брицкие\Desktop\Новая папка\24102013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940696" cy="3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21602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приготовления </a:t>
            </a:r>
            <a:r>
              <a:rPr lang="ru-RU" dirty="0" err="1" smtClean="0"/>
              <a:t>кексиков</a:t>
            </a:r>
            <a:r>
              <a:rPr lang="ru-RU" dirty="0" smtClean="0"/>
              <a:t> «День и ночь»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705872"/>
            <a:ext cx="7520880" cy="1152128"/>
          </a:xfrm>
        </p:spPr>
        <p:txBody>
          <a:bodyPr/>
          <a:lstStyle/>
          <a:p>
            <a:r>
              <a:rPr lang="ru-RU" dirty="0" smtClean="0"/>
              <a:t>Пошаговое приготовление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4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Ингридиенты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Маргарин-200г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ах</a:t>
            </a:r>
            <a:r>
              <a:rPr lang="ru-RU" dirty="0" smtClean="0"/>
              <a:t>. песок-150г</a:t>
            </a:r>
          </a:p>
          <a:p>
            <a:r>
              <a:rPr lang="ru-RU" dirty="0"/>
              <a:t>я</a:t>
            </a:r>
            <a:r>
              <a:rPr lang="ru-RU" dirty="0" smtClean="0"/>
              <a:t>йцо -5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ука-130 г</a:t>
            </a:r>
          </a:p>
          <a:p>
            <a:r>
              <a:rPr lang="ru-RU" dirty="0"/>
              <a:t>в</a:t>
            </a:r>
            <a:r>
              <a:rPr lang="ru-RU" dirty="0" smtClean="0"/>
              <a:t>анилин-1 п</a:t>
            </a:r>
          </a:p>
          <a:p>
            <a:r>
              <a:rPr lang="ru-RU" dirty="0"/>
              <a:t>к</a:t>
            </a:r>
            <a:r>
              <a:rPr lang="ru-RU" dirty="0" smtClean="0"/>
              <a:t>акао-порошок-30г</a:t>
            </a:r>
          </a:p>
          <a:p>
            <a:r>
              <a:rPr lang="ru-RU" dirty="0"/>
              <a:t>с</a:t>
            </a:r>
            <a:r>
              <a:rPr lang="ru-RU" dirty="0" smtClean="0"/>
              <a:t>ода</a:t>
            </a:r>
            <a:r>
              <a:rPr lang="ru-RU" dirty="0" smtClean="0"/>
              <a:t>, лимон</a:t>
            </a:r>
            <a:endParaRPr lang="ru-RU" dirty="0"/>
          </a:p>
        </p:txBody>
      </p:sp>
      <p:pic>
        <p:nvPicPr>
          <p:cNvPr id="14338" name="Picture 2" descr="C:\Users\Брицкие\Desktop\Новая папка\24102013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02" y="2780928"/>
            <a:ext cx="4084712" cy="3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для приготовления</a:t>
            </a:r>
            <a:endParaRPr lang="ru-RU" dirty="0"/>
          </a:p>
        </p:txBody>
      </p:sp>
      <p:pic>
        <p:nvPicPr>
          <p:cNvPr id="1027" name="Picture 3" descr="C:\Users\Брицкие\Desktop\Новая папка\24102013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12566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Маргарин нарезать</a:t>
            </a:r>
            <a:endParaRPr lang="ru-RU" dirty="0"/>
          </a:p>
        </p:txBody>
      </p:sp>
      <p:pic>
        <p:nvPicPr>
          <p:cNvPr id="2050" name="Picture 2" descr="C:\Users\Брицкие\Desktop\Новая папка\24102013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12566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Добавить сахар и ванилин</a:t>
            </a:r>
            <a:endParaRPr lang="ru-RU" dirty="0"/>
          </a:p>
        </p:txBody>
      </p:sp>
      <p:pic>
        <p:nvPicPr>
          <p:cNvPr id="3074" name="Picture 2" descr="C:\Users\Брицкие\Desktop\Новая папка\24102013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6686"/>
            <a:ext cx="38884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Брицкие\Desktop\Новая папка\2410201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672408" cy="39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Взбиваем и добавляем яйца</a:t>
            </a:r>
            <a:endParaRPr lang="ru-RU" dirty="0"/>
          </a:p>
        </p:txBody>
      </p:sp>
      <p:pic>
        <p:nvPicPr>
          <p:cNvPr id="5122" name="Picture 2" descr="C:\Users\Брицкие\Desktop\Новая папка\24102013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рицкие\Desktop\Новая папка\24102013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096344" cy="39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Гасим соду лимонным соком, добавляем муку и взбиваем до образования пышной массы</a:t>
            </a:r>
            <a:endParaRPr lang="ru-RU" dirty="0"/>
          </a:p>
        </p:txBody>
      </p:sp>
      <p:pic>
        <p:nvPicPr>
          <p:cNvPr id="6146" name="Picture 2" descr="C:\Users\Брицкие\Desktop\Новая папка\24102013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330981" cy="43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рицкие\Desktop\Новая папка\24102013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024336" cy="37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Выкладываем в силиконовые формочки на ½ объема</a:t>
            </a:r>
            <a:endParaRPr lang="ru-RU" dirty="0"/>
          </a:p>
        </p:txBody>
      </p:sp>
      <p:pic>
        <p:nvPicPr>
          <p:cNvPr id="7172" name="Picture 4" descr="C:\Users\Брицкие\Desktop\Новая папка\24102013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6303" y="1600200"/>
            <a:ext cx="353139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рицкие\Desktop\Новая папка\24102013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39"/>
            <a:ext cx="3657600" cy="46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111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Муниципальное автономное общеобразовательное учреждение Технический лицей</vt:lpstr>
      <vt:lpstr>Технология приготовления кексиков «День и ночь»</vt:lpstr>
      <vt:lpstr>Ингридиенты</vt:lpstr>
      <vt:lpstr>Продукты для приготовления</vt:lpstr>
      <vt:lpstr>Маргарин нарезать</vt:lpstr>
      <vt:lpstr>Добавить сахар и ванилин</vt:lpstr>
      <vt:lpstr>Взбиваем и добавляем яйца</vt:lpstr>
      <vt:lpstr>Гасим соду лимонным соком, добавляем муку и взбиваем до образования пышной массы</vt:lpstr>
      <vt:lpstr>Выкладываем в силиконовые формочки на ½ объема</vt:lpstr>
      <vt:lpstr>В оставшуюся массу добавляем какао-порошок и тщательно перемешиваем</vt:lpstr>
      <vt:lpstr>Выкладываем массу с какао в формочки</vt:lpstr>
      <vt:lpstr>… и ставим в жарочный шкаф на 25-30 мин при t150-170</vt:lpstr>
      <vt:lpstr>Достаем кексики из формочек и выкладываем на блюдо</vt:lpstr>
      <vt:lpstr>Посыпаем сахарной пудрой</vt:lpstr>
      <vt:lpstr>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приготовления кексиков «День и ночь»</dc:title>
  <dc:creator>Брицкие</dc:creator>
  <cp:lastModifiedBy>Брицкие</cp:lastModifiedBy>
  <cp:revision>8</cp:revision>
  <dcterms:created xsi:type="dcterms:W3CDTF">2013-10-27T05:59:09Z</dcterms:created>
  <dcterms:modified xsi:type="dcterms:W3CDTF">2016-11-04T09:31:31Z</dcterms:modified>
</cp:coreProperties>
</file>