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65" r:id="rId3"/>
    <p:sldId id="331" r:id="rId4"/>
    <p:sldId id="285" r:id="rId5"/>
    <p:sldId id="335" r:id="rId6"/>
    <p:sldId id="325" r:id="rId7"/>
    <p:sldId id="376" r:id="rId8"/>
    <p:sldId id="375" r:id="rId9"/>
    <p:sldId id="317" r:id="rId10"/>
    <p:sldId id="304" r:id="rId11"/>
    <p:sldId id="333" r:id="rId12"/>
    <p:sldId id="298" r:id="rId13"/>
    <p:sldId id="297" r:id="rId14"/>
    <p:sldId id="287" r:id="rId15"/>
    <p:sldId id="288" r:id="rId16"/>
    <p:sldId id="337" r:id="rId17"/>
    <p:sldId id="338" r:id="rId18"/>
    <p:sldId id="378" r:id="rId19"/>
    <p:sldId id="339" r:id="rId20"/>
    <p:sldId id="349" r:id="rId21"/>
    <p:sldId id="350" r:id="rId22"/>
    <p:sldId id="379" r:id="rId23"/>
    <p:sldId id="348" r:id="rId24"/>
    <p:sldId id="363" r:id="rId25"/>
    <p:sldId id="351" r:id="rId26"/>
    <p:sldId id="289" r:id="rId27"/>
    <p:sldId id="290" r:id="rId28"/>
    <p:sldId id="327" r:id="rId29"/>
    <p:sldId id="291" r:id="rId30"/>
    <p:sldId id="360" r:id="rId31"/>
    <p:sldId id="361" r:id="rId32"/>
    <p:sldId id="374" r:id="rId33"/>
    <p:sldId id="302" r:id="rId34"/>
    <p:sldId id="303" r:id="rId35"/>
    <p:sldId id="340" r:id="rId36"/>
    <p:sldId id="342" r:id="rId37"/>
    <p:sldId id="353" r:id="rId38"/>
    <p:sldId id="368" r:id="rId39"/>
    <p:sldId id="373" r:id="rId40"/>
    <p:sldId id="377" r:id="rId41"/>
    <p:sldId id="369" r:id="rId42"/>
    <p:sldId id="370" r:id="rId43"/>
    <p:sldId id="371" r:id="rId44"/>
    <p:sldId id="372" r:id="rId45"/>
    <p:sldId id="366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CC"/>
    <a:srgbClr val="45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8" y="4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3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45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45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33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1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5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5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7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79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53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1CF3-F961-4BBE-97BD-33170B42F477}" type="datetimeFigureOut">
              <a:rPr lang="ru-RU" smtClean="0"/>
              <a:t>04.11.2016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63F0-B7E6-41C6-ABCE-A1A7EE70C6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51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dspekt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589" y="10690253"/>
            <a:ext cx="12192000" cy="6858000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4664951" y="-974558"/>
            <a:ext cx="518902" cy="4211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Отрабатываем трудную тему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«Приставки при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пособие для учителей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Репиной Екатерины Кирилловны,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русского языка и литературы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 «Школа № 600» (Москва)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otvet.imgsmail.ru/download/218434483_d76d234b70b50a26ba24a820015c124c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8892"/>
            <a:ext cx="12192000" cy="6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3" y="1"/>
            <a:ext cx="12155487" cy="8088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smtClean="0"/>
              <a:t>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«Приставки при- и пре-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приставки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908"/>
            <a:ext cx="12192000" cy="5838091"/>
          </a:xfrm>
        </p:spPr>
        <p:txBody>
          <a:bodyPr/>
          <a:lstStyle/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60258" y="1129811"/>
            <a:ext cx="3078769" cy="56182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 ПРИ-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приладить привстать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риозёрный приготовить причуда пригородный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898526" y="2503242"/>
            <a:ext cx="14206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69628" y="1750407"/>
            <a:ext cx="2977660" cy="12895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399373" y="2466246"/>
            <a:ext cx="1882011" cy="36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382005" y="1535723"/>
            <a:ext cx="3632684" cy="1523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близость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802915" y="3962403"/>
            <a:ext cx="1516309" cy="1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 flipH="1">
            <a:off x="310662" y="3418748"/>
            <a:ext cx="2977660" cy="115472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439027" y="4407878"/>
            <a:ext cx="816953" cy="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255980" y="3545706"/>
            <a:ext cx="3758709" cy="13657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Законченное действие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997913" y="5798525"/>
            <a:ext cx="1384184" cy="46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81704" y="5117126"/>
            <a:ext cx="3153508" cy="15708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Неполнота действия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7397993" y="5770685"/>
            <a:ext cx="1122487" cy="2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 flipH="1">
            <a:off x="8382005" y="5175649"/>
            <a:ext cx="3641481" cy="1459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слова с неясным значени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ем!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3" y="7526215"/>
            <a:ext cx="12192000" cy="70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2675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ошибками входного теста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902676"/>
            <a:ext cx="11301046" cy="59553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 по правилам и орфография без правил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1.Какие правила вы применяли?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эти орфограммы и найдите все примеры из теста.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слова пишутся не по правилам?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4.Выпишите эти слова.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5.Какие слова у вас вызвали затруднения? Объясните их  правописание с помощью ученика-консультанта, ученика-помощника учителя.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Нужна ли вам помощь учителя?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926" y="7537629"/>
            <a:ext cx="134473" cy="4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964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практикум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959" y="1152873"/>
            <a:ext cx="11057020" cy="541606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вы применяли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пишутся не по правилам? 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их лексические значения?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Что остаётся непонятным  для вас?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разные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пр...встать со стула,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возраст, показываешь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мер,пр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...светлый образ,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ветливый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взляд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брежные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заросли, камень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ткновения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мственность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поколений, преемник поэта,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небрежительное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пр...дел,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пр...бывать в командировку, пр...бываешь в командировке,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старелый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возраст, пр...поднести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подарок, пр...дать блеск, пр...светлый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образ,пр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...сечь, пр...одолеть, пр...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 мечтаний, пр...дел в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храме, пр...мудрый старец, пр...творить дверь, пр...творить мечту,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ходяшая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няня,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емлемый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вариант, пр...скорбный факт ,пригнуть, пр...вязал,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конгресса,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академии,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" y="7316958"/>
            <a:ext cx="12166085" cy="70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5" y="0"/>
            <a:ext cx="12166085" cy="114786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Парные слова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Выясняем лексическое значение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075" y="1147866"/>
            <a:ext cx="11372618" cy="5325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мник   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мник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         пр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вратник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вратности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бывать 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бывать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зирать  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зирать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ступить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ступить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клонить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клонить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         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ходящий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ходящий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         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умножить      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умножить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nachalka3.ucoz.ru/ush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725" y="-7100388"/>
            <a:ext cx="7594262" cy="60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nhenlu44.com/data_images/56a537065d2d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182">
            <a:off x="7127115" y="1734440"/>
            <a:ext cx="4956835" cy="4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0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2" y="7291754"/>
            <a:ext cx="12212840" cy="68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33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Учим слова наизусть. Обращаемся к словарю.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484" y="1535723"/>
            <a:ext cx="11309992" cy="5076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                непр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стойный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                непр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      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                    непр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  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                непр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тязательный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фектура              непр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нуждённый     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вилегия             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оритет  </a:t>
            </a:r>
          </a:p>
        </p:txBody>
      </p:sp>
      <p:pic>
        <p:nvPicPr>
          <p:cNvPr id="5122" name="Picture 2" descr="http://www.rudata.ru/w/images/c/c1/%D0%9E%D1%80%D1%84%D0%BE%D0%B3%D1%80%D0%B0%D1%84%D0%B8%D1%87%D0%B5%D1%81%D0%BA%D0%B8%D0%B9_%D1%81%D0%BB%D0%BE%D0%B2%D0%B0%D1%80%D1%8C_%D1%80%D1%83%D1%81%D1%81%D0%BA%D0%BE%D0%B3%D0%BE_%D1%8F%D0%B7%D1%8B%D0%BA%D0%B0_%D0%B4%D0%BB%D1%8F_%D1%88%D0%BA%D0%BE%D0%BB%D1%8C%D0%BD%D0%B8%D0%BA%D0%B0_%D0%BA%D0%BD%D0%B8%D0%B3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86" y="1535723"/>
            <a:ext cx="2117864" cy="2988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9723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7315199"/>
            <a:ext cx="12291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7139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толковым словарём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3015" y="1137139"/>
            <a:ext cx="10456985" cy="5451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Прелюдия-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.).Слово многозначное (2 значения).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1.Вступительная часть музыкального произведения.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Прелюдия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романсу.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Прелюдия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больших событий или к большим событиям (переносное значение слова).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2.Небольшое музыкальное произведение.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Прелюдия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фортепьяно.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98" y="7995137"/>
            <a:ext cx="7264702" cy="40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05505"/>
            <a:ext cx="12192000" cy="143021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Работам с толковым словарём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4770" y="1324708"/>
            <a:ext cx="10996246" cy="52402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рогатива-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(слово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книжное).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Исключительное право, привилегия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органа, должностного лица.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550"/>
            <a:ext cx="12192000" cy="120301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 из вселенной.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словах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дёт,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летит, </a:t>
            </a:r>
            <a:r>
              <a:rPr lang="ru-RU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плывёт 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Пишется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,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есомненно!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Собралась компания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Знаков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пинания.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 Чудак-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Восклицательный знак.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72681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ли поезд</a:t>
            </a:r>
            <a:r>
              <a:rPr lang="ru-RU" dirty="0">
                <a:solidFill>
                  <a:srgbClr val="C00000"/>
                </a:solidFill>
              </a:rPr>
              <a:t>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плыл пароход,         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Космонавт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летел из вселенной-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словах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дёт,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летит,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плывёт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Пишется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несомненно.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Собралась компания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Знаков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пинания.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 чудак-                                                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Восклицательный  знак!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мчалось двоеточие.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катило многоточие.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тащился кривоносый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Вопросительный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знак. 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1.bp.blogspot.com/-Vai1i1bDlG4/URDtg82PRAI/AAAAAAAAAlA/TBYhzIwl7gA/s1600/sound-sh-1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9427" y="11385217"/>
            <a:ext cx="120972" cy="3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4588836" y="3297382"/>
            <a:ext cx="110837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-2717794" y="7988929"/>
            <a:ext cx="975776" cy="604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buro-potapenko.ru/files/images/%D0%9A%D0%B0%D0%B6%D0%B4%D1%8B%D0%B9%20%D0%B8%D0%BC%D0%B5%D0%B5%D1%82%20%D0%BF%D1%80%D0%B0%D0%B2%D0%BE%20%D0%BD%D0%B0%20%D0%B7%D0%B0%D1%89%D0%B8%D1%82%D1%83%20%D0%B8%20%D0%BF%D0%BE%D0%BC%D0%BE%D1%89%D1%8C/%D0%A1%D1%8B%D1%81%D0%B5%D1%80%D1%82%D1%8C-%D0%94%D0%B2%D1%83%D1%80%D0%B5%D1%87%D0%B5%D0%BD%D1%81%D0%BA-%D0%90%D0%BB%D0%B0%D0%BF%D0%B0%D0%B5%D0%B2%D1%81%D0%BA/707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613" y="-1989302"/>
            <a:ext cx="6212541" cy="685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askraska.ru/newyear/2003-vz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766" y="-10946265"/>
            <a:ext cx="3902059" cy="75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-1875982" y="8291280"/>
            <a:ext cx="1146360" cy="8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900igr.net/datas/russkij-jazyk/Urok-azbuki/0025-025-Dikt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2" y="2409676"/>
            <a:ext cx="2882626" cy="3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s3.mzstatic.com/image/thumb/Purple69/v4/30/77/93/3077938d-1d68-6afa-9a85-0ec8c33432c1/source/512x512b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36">
            <a:off x="8041164" y="599783"/>
            <a:ext cx="1323108" cy="13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6.depositphotos.com/1011935/657/v/950/depositphotos_6579657-Airplane-in-the-Sk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985">
            <a:off x="10452535" y="471129"/>
            <a:ext cx="1252007" cy="102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t.depositphotos.com/1788799/1742/v/950/depositphotos_17429389-Question-exclamation-ma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8" y="14199473"/>
            <a:ext cx="1745672" cy="30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s624123.vk.me/v624123896/2e4b9/bTBUCqnEI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644">
            <a:off x="8633433" y="3496674"/>
            <a:ext cx="2596553" cy="25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2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28913" y="1615161"/>
            <a:ext cx="11694041" cy="65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7815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толковым словарём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2369" y="1277815"/>
            <a:ext cx="10575758" cy="5310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амбула-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.).Вводная часть международного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закона или правового акта.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амбулу.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амбулу.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825045" y="0"/>
            <a:ext cx="750278" cy="6858000"/>
          </a:xfrm>
          <a:prstGeom prst="rect">
            <a:avLst/>
          </a:prstGeom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337" y="7579895"/>
            <a:ext cx="6886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16556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в свете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06905"/>
            <a:ext cx="11923294" cy="5751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работе по данной теме учителю необходимо продемонстрировать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мастерство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учащихся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применяет на уроках разнообразные виды деятельности и приёмы: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1.работа с опорными таблицами,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2.работа со словарями,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3.орфографические и лексические разминки;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грамматические турниры,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различные аукционы,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разнообразные тренинги;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.словарные и  объяснительные диктанты;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.практикумы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творческими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заданиями;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.тематические тесты с разными заданиями;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10.работу по карточкам;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11.работу над ошибками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66284" y="2334125"/>
            <a:ext cx="4668253" cy="19680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демонстрирует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мастерство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применяя разнообразные приёмы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сотрудничества-научить всех и каждого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426" y="4433455"/>
            <a:ext cx="4559968" cy="19119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учащихся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работает с учениками-помощниками, консультантами, экспертами, с группами, с парами, с классом, проводит индивидуальные консультации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7839364"/>
            <a:ext cx="11119337" cy="62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толковым словарём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4368" y="1652956"/>
            <a:ext cx="10099432" cy="494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вередливый-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разборчивый, с прихотями, капризами.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вередливый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ребёнок.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еде.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вередливое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 (переносное значение слова).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570" y="8451414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716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с толковым словарём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7814" y="1524000"/>
            <a:ext cx="10644555" cy="5040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оритет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(м. р.).Первенство по времени в открытии изобретений чего-нибудь; вообще первенствующее положение.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оритет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изучении Антарктиды.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4185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Приставки-сёстры </a:t>
            </a:r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4186"/>
            <a:ext cx="12192000" cy="5786202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Бытуют в русском языке                      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морский и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брежный быт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ставки-сёстры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Её всегда к себе манит.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Король Язык им повелел                      И действие не до конца свершить…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со смыслом на земле.             Но любит и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сесть,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шить,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делать,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голубить,   Приставке Пре такой не быть!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клеить,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соединить…,               Она во всём уж очень-очень.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Близко к чему-то хочет жить:             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красна,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неприятна, впрочем. </a:t>
            </a:r>
          </a:p>
        </p:txBody>
      </p:sp>
      <p:pic>
        <p:nvPicPr>
          <p:cNvPr id="1026" name="Picture 2" descr="http://aliyans-stroy.ru/upload/iblock/213/2135d1530a0aba36e25f3104f9b5ad1b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2" y="4939258"/>
            <a:ext cx="3022340" cy="16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mu.ru/media/museums/kraevedcheskiy_muzey_g_fragment_ekspozitsii_interer_tatarskoy_8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970426" y="4939258"/>
            <a:ext cx="3035169" cy="17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7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blaka.site88.net/izychenie/134056_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260" y="-6836201"/>
            <a:ext cx="83913" cy="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7438907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674" y="0"/>
            <a:ext cx="12030652" cy="130126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толковым словарём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01262" y="1488831"/>
            <a:ext cx="1062110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льстить-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(слово многозначное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значения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1.Возбудить в ком-нибудь влечение к себе,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привлечь.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льстить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ласками.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2.Стать для кого-нибудь заманчивым, приятным.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льстила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перспектива путешествия.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funlib.ru/cimg/2014/102113/01412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642" y="-15124931"/>
            <a:ext cx="121920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lib.ru/cimg/2014/102113/0141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003" y="-15169282"/>
            <a:ext cx="121920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8061158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8075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диктант по теме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27219" y="1203158"/>
            <a:ext cx="10744201" cy="5426242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Отредактировать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амбулу,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мьер-министр,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норовиться к людям,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нципиальное решение,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мудрёная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опасная ситуация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 условие,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морский климат,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небрежительное отношение,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 к романсу,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вередливый квартирант,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вратный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ремень,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пирательство,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ображённый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одолеваешь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пятствие,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окно,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бывать в командировке,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льстить,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вилегированное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 власти, пр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наряженный гость.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507705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987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фразеологическим словарём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89538" y="1646544"/>
            <a:ext cx="10679724" cy="5111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преткновения-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Библии.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Неразрешимые трудности, препятствия, возникающие во  время какого-то дела. </a:t>
            </a:r>
          </a:p>
          <a:p>
            <a:pPr marL="0" indent="0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Пример:Из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общих предметов на младшем курсе для большинства пажей ... камнем преткновения были механика и химия.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ml17.ck.ua/images/c/a/prezentatsija-na-temu-7-klass-kamen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9383" y="2899610"/>
            <a:ext cx="492495" cy="5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ml17.ck.ua/images/c/a/prezentatsija-na-temu-7-klass-kame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8471" y="-900522"/>
            <a:ext cx="278154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68" y="7820527"/>
            <a:ext cx="9983744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78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практикум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609" y="1043354"/>
            <a:ext cx="10668002" cy="581464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вы применяли? 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пишутся не по правилам.</a:t>
            </a:r>
          </a:p>
          <a:p>
            <a:pPr marL="514350" indent="-514350">
              <a:buAutoNum type="arabicPeriod"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3наете ли вы их лексические значения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одолимые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дставления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красивая пр...чёска,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ятное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известие,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небрежительное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отношение, пр...забавный малыш,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ручать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митивные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взгляды, пр...смыкаться, пр...сказка, пр...слуга, прислониться, пр...имущество,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седать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пр...гореть, пр...клонить колени,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клоняться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ветеранами,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мник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учёного,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радиопр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ёмник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гостей, пр...сесть  ,написать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амбулу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ветственнная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речь, пр...браться в квартире,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верженец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старых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взлядов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емлемые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пр...добрый человек, пр...мадонна, пр...крикнуть, пр...открыли, пр...сматривать,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ломление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валировать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пр...обладать,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двосхитить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пр...глушить мотор, 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пр...подобный, пр...бывать в неведении, пр...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влекательная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картина.         </a:t>
            </a:r>
          </a:p>
        </p:txBody>
      </p:sp>
    </p:spTree>
    <p:extLst>
      <p:ext uri="{BB962C8B-B14F-4D97-AF65-F5344CB8AC3E}">
        <p14:creationId xmlns:p14="http://schemas.microsoft.com/office/powerpoint/2010/main" val="20524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705" y="7555689"/>
            <a:ext cx="12200021" cy="68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практикум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019908"/>
            <a:ext cx="10799884" cy="583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Какие вы применяли правила?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пишутся не по правилам? 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их лексические значения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нципиальное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решение, английская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нцесса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р...одолевать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пр...волжские леса,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вилегированное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нудительный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труд, пр...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мотреться,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косновенный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запас, пр...милый ребёнок, пр...крыть калитку,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невесты,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данья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старины глубокой, препирательство,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баутки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пр...одолеть все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решить пр...меры,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чудливый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пр...чина,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растение оперная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р...мерный студент,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пр...мудрости.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ukazka.ru/img/g/uk83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114" y="3500438"/>
            <a:ext cx="1992923" cy="24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gslide.ru/images/23/22221/960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035697" y="-6124074"/>
            <a:ext cx="401335" cy="3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35908" y="10590425"/>
            <a:ext cx="6153846" cy="34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264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 произведения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7359" y="926433"/>
            <a:ext cx="10816388" cy="567890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значения приставок вы увидели?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произведения взяты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?Назовите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героев произведения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решился сделать из неё змей и, пользуясь сном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Бопре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нялся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работу.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Батюшка вошёл в то самое время, как я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лаживал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мочальный хвост к Мысу Доброй Надежды.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3.Батюшка за ворот пр...поднял его с кровати...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4.Батюшка у окна читал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 ту же ночь пр...ехал я в Симбирск.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6.Он ахнул,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несомненные пр...знаки моего усердия к службе.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Размышления мои пр...рваны были Савельичем.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8.Но Савельича мудрено было унять, когда бывало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проповедь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9.Дорожные размышления мои были не очень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Барин, не пр...кажешь ли воротиться?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Я пр...казал ехать на незнакомый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3016"/>
            <a:ext cx="12384505" cy="54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955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тесты по теме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946" y="1422502"/>
            <a:ext cx="10682191" cy="5298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пропущенные буквы.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ряды, где пропущена одна и та же буква: 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косновение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пр...видение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р...бежал, пр...чуда,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менение,пр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...мерный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стегнуться,пр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...милый,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р...красный,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пр...милый,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пр..бывать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пр...мчаться,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ветеранами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мкнуть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движению, пр...крыть калитку,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р...лечь, пр...сесть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пр...лестный,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чудливый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ородские предместья,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поезда, пр...лестное созд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vitppt.com.ua/images/36/35191/960/img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612" y="-2800889"/>
            <a:ext cx="2074985" cy="2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" y="9314601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893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Роль систематических разминок на уроке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0526" y="1263317"/>
            <a:ext cx="11834138" cy="536608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своих уроках систематически провожу различные виды разминок 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орфоэпические,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орфографические, лексические, синтаксические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мне помогают ученики-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помощники, ученики-консультанты и ученики-эксперты.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азминки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эффективно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систематически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отрабатывать трудные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таким темам.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разнообразить эти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разминки.Это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даёт более эффективный результат,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разминки проводятся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форме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каждый обучающийся получает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сразу видны успехи и неудачи каждого участника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разминки.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 как средство пробуждения и стимулирования учащихся.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 мотивирует учеников, и они проявляют большой интерес к  разминке. Тема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разминки  объявляется заранее.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 руках учителя-творца!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1407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6092" y="222739"/>
            <a:ext cx="10644554" cy="1019907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Объяснительный диктант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66092" y="1242646"/>
            <a:ext cx="10644554" cy="535744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большое значение этому вопросу.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ничьего.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своего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Петербурге мы посетили несколько музеев.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радостью встретили брата,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каникулы.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хлопай дверью, пожалуйста,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её.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суметь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жизнь свои планы.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 по расписанию.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командировке весь месяц.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сироту.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дателей.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66567" y="8120698"/>
            <a:ext cx="236622" cy="37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/>
              <a:t>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практикум.Синонимы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4369" y="1144588"/>
            <a:ext cx="10562494" cy="5443781"/>
          </a:xfrm>
        </p:spPr>
        <p:txBody>
          <a:bodyPr>
            <a:normAutofit lnSpcReduction="1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Превозносить до небес-     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Придержать язык-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Прирастать корнями-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преткновения-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Предать  анафеме-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Прижать хвост-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Попасть в преисподнюю –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тебя причитается-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kazka.ru/img/g/uk83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26" y="-14706291"/>
            <a:ext cx="3353276" cy="45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kazka.ru/img/g/uk83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76" y="-10383252"/>
            <a:ext cx="4933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309" y="9024078"/>
            <a:ext cx="12252528" cy="631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1"/>
            <a:ext cx="12047621" cy="1130967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практикум. Антонимы.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126" y="1491916"/>
            <a:ext cx="9962148" cy="504123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словам: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пребедный-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превесёлый-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презлой-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релюбезный-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превысокий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предобрый-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63" y="9439070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211" y="-2927045"/>
            <a:ext cx="12192000" cy="69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411" y="-1173872"/>
            <a:ext cx="11160368" cy="63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0653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/>
              <a:t>     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ошибок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5346" y="1335506"/>
            <a:ext cx="10551696" cy="531795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ошибки я допускаю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данной теме?(выписываю все слова).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правила допущены мною ошибки?(работа с таблицей).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слова необходимо мне  выучить наизусть?(составляю список и учу).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Готовлюсь к зачёту с учеником-консультантом.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 все задания на эту тему в сборниках И.П.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Цыбулько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Н.Сениной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 под руководством ученика-эксперта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учителя.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22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75" y="10043410"/>
            <a:ext cx="12372474" cy="5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641" y="-3702642"/>
            <a:ext cx="12192000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67064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Контрольный тренинг по теме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35242" y="1167064"/>
            <a:ext cx="10563726" cy="522170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поэта, камень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ткновения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из-за мелочей,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валирующие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тенденции,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влекательная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картина, поразительная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способляемость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пр...ведите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меры,пр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...небрежение к труду в Обломовке, произнести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пр...говор,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гроза в пр...роде,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меры,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решение, пр...влекло внимание, пр...возмочь усталость,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пр...говорены к смертной казни, дурная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ёмная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велигированные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классы, пр...гласили в гости.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93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35" y="9435091"/>
            <a:ext cx="12320954" cy="68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61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практикум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59876" y="1430216"/>
            <a:ext cx="9993924" cy="51698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словосочетания с данными словами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1.преамбула-                              10. предпринять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2.прерогатива-                           11.прекратить-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3.привилегия-                            12.признание-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4.прелюдия-                               13.причуда-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5.премьера-                                 14.премилый-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6.препятствие-                            15. прелестный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7.президент-                               16.прекрасно-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8.президиум-                              17. преступный-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9.префект                                   18. притворить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23" y="11555247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930" y="92859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76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      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практикум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11442" y="1407696"/>
            <a:ext cx="10551694" cy="51615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выделенные словосочетания словами с приставками пре- или при-: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 постоянно покупаю газеты и журналы в киоске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вокзала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 время отдыха  в Крыму  мы часто завтракали в кафе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моря.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Семья моего брата живёт в посёлке,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расположенном на границе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Перед отъездом мы перекусили в буфете,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находящимся в здании вокзала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 дендрарии мы увидели растения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отличающиеся редкой красотой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отдыха водители постоянно обедают в кафе,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у дороги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637" y="14157885"/>
            <a:ext cx="12707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01969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по всей теме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199" y="1101969"/>
            <a:ext cx="10896600" cy="52902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Пр...остановиться на пути, пр...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ученики, необходимые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пр...следовать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пр...зреть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сироту,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верженец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пр...гожий, присмиревшие дети,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дъявлять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пр...видение в замке, пр...образовывать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пр...роду,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договора,выбираем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конгресса, пользуешься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вередливый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квартирант, пр...добрый человек,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пр...лестный ребёнок, пр...озёрные луга, пр...мерять костюм,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пр...обретённый участок,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дмостное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" y="8499230"/>
            <a:ext cx="12320954" cy="56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1969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по всей теме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8856" y="1277256"/>
            <a:ext cx="10479315" cy="53412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зеркалом,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норовиться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обстоятельствам, пр...лестная собачка, пр...успевать в делах,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романсу, избираем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собрания,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вилегированное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сословие, пр...творить планы, пр...открыть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завесу, пр...следовать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рекорды, пр...мчаться к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финишу,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валировать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пост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пр...обрели  пр...усадебный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судьбы, камень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ткновения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негде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п...зреть сироту,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зирать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врага, пр...бывать в неведении,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ветеранами.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36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605" y="11297344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8227" y="275771"/>
            <a:ext cx="10580915" cy="1045029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по всей теме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48227" y="1320800"/>
            <a:ext cx="10479315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повар, пр...скорбный случай,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пр...нёс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письмо, жду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кричат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подумать о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готовлениях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празднику,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стучали,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готовленный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обед, пр...чинённый вред,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ответ, пр...лив сил,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пр...восходить противника, пр...образовать пр...усадебный участок,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отредактированная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скорости, явное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пр...возносить до небес, пр...выше всего,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романсу,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одолимая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пр...града, камень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ткновения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творяешься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спящим, пр...смыкающееся.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244" y="6267527"/>
            <a:ext cx="12221308" cy="68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18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тест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58" y="1275347"/>
            <a:ext cx="11225463" cy="5438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Пр...одолевать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крепость, пр...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крикнуть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пр...озёрный край,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поезда, пр...ходящая медсестра, пр...станционный буфет,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пр...мерять костюм,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стижный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пр...стегнуть ремни,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пр...ступить закон, пр...был на каникулы,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мир, пр...крепить, пр...бывать в командировке,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Пр...амурский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край, 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...ковылял, пр...усадебный участок, пр...станционный буфет,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известие, при...клеить, пр...ладит,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нуждённая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ветливый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взгляд, написать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встреча с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выбираем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конференции, пр...задуматься, пр...лечь, пр...стегнуть ремень,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влечённый,пр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...украшенный, пр...свистнуть,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пр...лестное дитя,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кратившееся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общение, пр...влечённый к ответственности,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нуждённая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беседа.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612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практикум.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4084"/>
            <a:ext cx="12192000" cy="6063915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слова  по значению приставок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Пр...ковылял, пр...видение,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пр...шить,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фектура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пр...город,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пр...крикнул,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крепость, пр...отважный, пр...озёрный,  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брежный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пр...ковыляли,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пр...мерять,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рекорд,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разговор,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небрежительное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отношение, пр...возмочь боль,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-министр,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фонд, пр...строиться, пр...ловчиться, пр...бой, пр...чал,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двиденные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обстоятельства,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рогатива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власти,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пр...чал,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романсу, пр...водной ремень,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поезда, вредные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пр...выкать 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ребованиям,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пр..добрый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пр...скучный, пр...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дусмотреть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всё, пр...мчаться к финишу, еле пр...ковылял.  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733665"/>
              </p:ext>
            </p:extLst>
          </p:nvPr>
        </p:nvGraphicFramePr>
        <p:xfrm>
          <a:off x="14745161" y="1562869"/>
          <a:ext cx="1666240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3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90207"/>
              </p:ext>
            </p:extLst>
          </p:nvPr>
        </p:nvGraphicFramePr>
        <p:xfrm>
          <a:off x="13078921" y="1143000"/>
          <a:ext cx="1666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88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6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248" y="1144588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3331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всей теме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5656" y="1144588"/>
            <a:ext cx="10740572" cy="544489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1.Вставьте все пропущенные буквы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2.Определите ряды,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пропущена одна буква (Е или И).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1.невольное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пр...одолеть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баутки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пр...сказки, пр...юты,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мир,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3.пр...ступить к занятиям, при...мчаться к финишу, пр...ковылять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4.пр...творить мечту, пр...сыпать песком, пр...мудрый,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старелый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общение,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старелый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пр...добрый, пр...мерный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 первом ряду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третьем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802" y="7830900"/>
            <a:ext cx="12315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2115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тест по теме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189"/>
            <a:ext cx="12191999" cy="5642811"/>
          </a:xfrm>
          <a:solidFill>
            <a:srgbClr val="FFFF00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160097" y="12079705"/>
            <a:ext cx="448764" cy="3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72" y="6942985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470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тесты по теме 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1" y="1451430"/>
            <a:ext cx="10595428" cy="5094513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в слова  пропущенные буквы.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варианте  все слова со значением приставки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чень.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1.пр...уменьшить, пр...добрый,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старелый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пр...увеличить,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2.пр...сытиться, пр...мчаться,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пр...добрый, пр...милый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3.пр...плыть, пр...чалить, пр...думать, пр...забавный, пр...смешной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4.пр...скакал, пр...тих, пр...мостился, пр...мерный, пр....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ветливый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5.пр...скучный, пр...сильный, пр...красный, пр...злой,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Ответ- в первом ряду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649" y="8126360"/>
            <a:ext cx="12274062" cy="57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59" y="-3178968"/>
            <a:ext cx="1227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7063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тесты по теме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1056" y="1167064"/>
            <a:ext cx="10642601" cy="539339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ряду значение приставки равно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пере?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1.пр...вскочить,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емьера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зидиум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2.пр...града,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поэта 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пр...чалить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мьер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-министр,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ткновение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пр...ткнуться, пр...браться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крепость,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сироту, пр...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оритеты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во втором ряду.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719" y="13241523"/>
            <a:ext cx="12291646" cy="68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39701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268655"/>
            <a:ext cx="12192000" cy="558934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slovarozhegova</a:t>
            </a:r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 Ожегов. Толковый словарь русского языка.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В 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Драбкина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И. Субботин. Единый государственный экзамен. Русский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язык. Комплекс материалов для подготовки учащихся.2-е издание, исправленное. М.,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«Интеллект-Центр»,2016.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izds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pektr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Издательский Дом Спектр. Таблицы по русскому языку.6 класс.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Воропаева Наталья Алексеевна. Интерактивное  пособие по русскому языку по теме «Приставки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-» для учащихся 6 класса. Современный учительский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Малюшкин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Тестовые задания для проверки знаний учащихся по русскому языку.6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класс.Москва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«Сфера».1998.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9072528"/>
            <a:ext cx="12320954" cy="68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1934092" cy="112541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тест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7814" y="1078524"/>
            <a:ext cx="10656278" cy="5779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крепость, пр...красный пейзаж,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нудительный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премиальный фонд,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двиденные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обстоятельства,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опытный  пр...подаватель,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нципиальное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решение,  преобразователь тока, пр...остановленный процесс,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известие,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пр....ступить к работе,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пр...ступить границы дозволенного,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двиденные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обстоятельства,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пр...ращение скорости, пр...крыть окно, пр...творить план в жизнь, показывать пр...мер,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пр...одолеваешь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пятствие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пользуешься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вилегиями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...дельная вышина, превосходить противника,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пр...чал, пр...стань,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кращающийся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дождь,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взойдённый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дставление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гостей, пр...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условие, пр....возмочь усталость, пр...двинуть к стене.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56756" y="-3905632"/>
            <a:ext cx="2918187" cy="32461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783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помощники-словари, справочники и таблицы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tatic.eva.ru/eva/110000-120000/112407/photoalbum/817026953200025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4487" y="-1135020"/>
            <a:ext cx="1383871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ymir.ru/media/catalog/product/000000/81/64/01/1317966816401_8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3070" y="-7838727"/>
            <a:ext cx="1937859" cy="38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pz999.com/data/56aa9ec78ff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79164" y="-3950987"/>
            <a:ext cx="1383871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pz999.com/data/56aa9ec78ff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22" y="1137570"/>
            <a:ext cx="4239884" cy="29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m3-tub-ru.yandex.net/i?id=56c03a5f1c173db86769c18f2fe67918&amp;n=33&amp;h=215&amp;w=1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9" y="1328185"/>
            <a:ext cx="5561268" cy="53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mrz.ru/catimg/72/721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733" y="-2227786"/>
            <a:ext cx="3694488" cy="53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pz999.com/data/56ad38d50c22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035" y="-3474666"/>
            <a:ext cx="4908885" cy="53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2818274" y="-1652278"/>
            <a:ext cx="254592" cy="156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Сенина, Смеречинская - Русский язык. Большой справочник для подготовки к ЕГЭ и ОГЭ. Учебное пособие обложка книг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01" y="998621"/>
            <a:ext cx="5504413" cy="58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доска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677" y="-4862223"/>
            <a:ext cx="774382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tormcon.net/data/56ef366e30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52" y="7212931"/>
            <a:ext cx="12381729" cy="69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065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словарями.Что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даёт?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607714" y="1449264"/>
            <a:ext cx="10720138" cy="517357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97052" y="1576677"/>
            <a:ext cx="4969042" cy="21049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35415" y="4036054"/>
            <a:ext cx="4830679" cy="23346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устной и письменной речи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959" y="1576676"/>
            <a:ext cx="4415588" cy="20207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работа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словарями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8342" y="4036053"/>
            <a:ext cx="4318353" cy="21055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речевой культуры обучающихся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61547" y="2545998"/>
            <a:ext cx="1582153" cy="323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5161547" y="2587059"/>
            <a:ext cx="1658978" cy="250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</p:cNvCxnSpPr>
          <p:nvPr/>
        </p:nvCxnSpPr>
        <p:spPr>
          <a:xfrm flipH="1">
            <a:off x="4305104" y="2587059"/>
            <a:ext cx="856443" cy="261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4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rmcon.net/data/56ef366e30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436" y="4737317"/>
            <a:ext cx="7885785" cy="34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mrz.ru/catimg/36/361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165" y="2301329"/>
            <a:ext cx="3828299" cy="33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ctuall.ru/images/cover_large/88000130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1" y="1029729"/>
            <a:ext cx="5005137" cy="56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ok-science.ru/artimage/p19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26" y="997442"/>
            <a:ext cx="5439774" cy="56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595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Словари-ваши друзья и помощники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83651" y="1512804"/>
            <a:ext cx="219386" cy="435133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unkina.ucoz.ru/avatar/61/3782251-60acc8f976338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20614"/>
            <a:ext cx="12191999" cy="60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06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Таблица по теме «Приставки при- и пре--»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3728</Words>
  <Application>Microsoft Office PowerPoint</Application>
  <PresentationFormat>Широкоэкранный</PresentationFormat>
  <Paragraphs>401</Paragraphs>
  <Slides>45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Современный урок в свете ФГОС</vt:lpstr>
      <vt:lpstr>               Роль систематических разминок на уроке</vt:lpstr>
      <vt:lpstr>                   Входной тест №1 по теме </vt:lpstr>
      <vt:lpstr>                Входной тест №2 по теме</vt:lpstr>
      <vt:lpstr>       Ваши помощники-словари, справочники и таблицы</vt:lpstr>
      <vt:lpstr>            Работа со словарями.Что даёт? </vt:lpstr>
      <vt:lpstr>              Словари-ваши друзья и помощники</vt:lpstr>
      <vt:lpstr>         Таблица по теме «Приставки при- и пре--»</vt:lpstr>
      <vt:lpstr>         Таблица по теме «Приставки при- и пре-»</vt:lpstr>
      <vt:lpstr>                   Значения приставки ПРИ-</vt:lpstr>
      <vt:lpstr>                  Работа над ошибками входного теста</vt:lpstr>
      <vt:lpstr>             Орфографический практикум</vt:lpstr>
      <vt:lpstr> Парные слова. Выясняем лексическое значение.</vt:lpstr>
      <vt:lpstr>       Учим слова наизусть. Обращаемся к словарю.</vt:lpstr>
      <vt:lpstr>          Работаем с толковым словарём</vt:lpstr>
      <vt:lpstr>       Работам с толковым словарём</vt:lpstr>
      <vt:lpstr>                                             Космонавт прилетел из вселенной.             В словах придёт, прилетит, приплывёт                Пишется при- , несомненно!                                                                                                                           Собралась компания                                     Знаков препинания.                                     Прискакал Чудак-                                    Восклицательный знак. .</vt:lpstr>
      <vt:lpstr>     Работаем с толковым словарём</vt:lpstr>
      <vt:lpstr>           Работаем с толковым словарём</vt:lpstr>
      <vt:lpstr>         Работаем с толковым словарём</vt:lpstr>
      <vt:lpstr>               Приставки-сёстры ПРИ и ПРЕ</vt:lpstr>
      <vt:lpstr>       Работа с толковым словарём</vt:lpstr>
      <vt:lpstr>              Словарный диктант по теме</vt:lpstr>
      <vt:lpstr>        Работа с фразеологическим словарём</vt:lpstr>
      <vt:lpstr>           Орфографический практикум</vt:lpstr>
      <vt:lpstr>             Орфографический практикум</vt:lpstr>
      <vt:lpstr>               Работа с текстом  произведения</vt:lpstr>
      <vt:lpstr>                       Выполняем тесты по теме.</vt:lpstr>
      <vt:lpstr>              Объяснительный диктант</vt:lpstr>
      <vt:lpstr>           Лексический практикум.Синонимы.</vt:lpstr>
      <vt:lpstr>        Лексический практикум. Антонимы.</vt:lpstr>
      <vt:lpstr>                  Индивидуальная  карта ошибок</vt:lpstr>
      <vt:lpstr>              Контрольный тренинг по теме</vt:lpstr>
      <vt:lpstr>             Синтаксический практикум</vt:lpstr>
      <vt:lpstr>                            Творческий практикум</vt:lpstr>
      <vt:lpstr>                 Карточка по всей теме</vt:lpstr>
      <vt:lpstr>               Карточка по всей теме</vt:lpstr>
      <vt:lpstr>                    Карточка по всей теме</vt:lpstr>
      <vt:lpstr>                      Орфографический практикум.</vt:lpstr>
      <vt:lpstr>                   Тест по всей теме</vt:lpstr>
      <vt:lpstr>                         Решаем тест по теме</vt:lpstr>
      <vt:lpstr>                        Решаем тесты по теме </vt:lpstr>
      <vt:lpstr>                Решаем тесты по теме</vt:lpstr>
      <vt:lpstr>                        Использованные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Приставки ПРИ- и ПРЕ</dc:title>
  <dc:creator>Мама</dc:creator>
  <cp:lastModifiedBy>Мама</cp:lastModifiedBy>
  <cp:revision>285</cp:revision>
  <dcterms:created xsi:type="dcterms:W3CDTF">2016-08-01T14:34:55Z</dcterms:created>
  <dcterms:modified xsi:type="dcterms:W3CDTF">2016-11-04T10:13:21Z</dcterms:modified>
</cp:coreProperties>
</file>