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55ed400c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2484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 участок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«Вторая жизнь мусора»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2000" dirty="0" err="1" smtClean="0"/>
              <a:t>Воспитатель:С.А.Новикова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pedsovet.su/_ld/431/90599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G:\Категория\Моё\Документы\Сайт\Наш участок\DSC01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5184577" cy="38884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4766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Детский садик, детский сад!</a:t>
            </a:r>
            <a:br>
              <a:rPr lang="ru-RU" sz="2000" dirty="0" smtClean="0"/>
            </a:br>
            <a:r>
              <a:rPr lang="ru-RU" sz="2000" dirty="0" smtClean="0"/>
              <a:t>Малыши туда спешат.</a:t>
            </a:r>
            <a:br>
              <a:rPr lang="ru-RU" sz="2000" dirty="0" smtClean="0"/>
            </a:br>
            <a:r>
              <a:rPr lang="ru-RU" sz="2000" dirty="0" smtClean="0"/>
              <a:t>Посмотреть </a:t>
            </a:r>
            <a:r>
              <a:rPr lang="ru-RU" sz="2000" dirty="0" smtClean="0"/>
              <a:t>я в сад иду –</a:t>
            </a:r>
            <a:br>
              <a:rPr lang="ru-RU" sz="2000" dirty="0" smtClean="0"/>
            </a:br>
            <a:r>
              <a:rPr lang="ru-RU" sz="2000" dirty="0" smtClean="0"/>
              <a:t>Что растёт в таком саду</a:t>
            </a:r>
            <a:r>
              <a:rPr lang="ru-RU" sz="2000" dirty="0" smtClean="0"/>
              <a:t>?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rinasorokina.ru/wp-content/uploads/2011/09/Ramki-fotoshop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032" y="0"/>
            <a:ext cx="9289032" cy="6858000"/>
          </a:xfrm>
          <a:prstGeom prst="rect">
            <a:avLst/>
          </a:prstGeom>
          <a:noFill/>
        </p:spPr>
      </p:pic>
      <p:pic>
        <p:nvPicPr>
          <p:cNvPr id="3" name="Picture 2" descr="F:\Фото дети-лето\DSCF6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4512501" cy="3384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479715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участок-загляденье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 всем на удивленье!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andora.center/page/imgs/5623b0fbd56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G:\Категория\Моё\Документы\Сайт\Наш участок\DSC01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59766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edsovet.su/_ld/431/90599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G:\Категория\Моё\Документы\Сайт\Наш участок\DSC0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2499225" cy="3332301"/>
          </a:xfrm>
          <a:prstGeom prst="rect">
            <a:avLst/>
          </a:prstGeom>
          <a:noFill/>
        </p:spPr>
      </p:pic>
      <p:pic>
        <p:nvPicPr>
          <p:cNvPr id="17411" name="Picture 3" descr="G:\Категория\Моё\Документы\Сайт\Наш участок\DSC00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5" y="1196752"/>
            <a:ext cx="2268251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4509120"/>
            <a:ext cx="263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Посмотрите</a:t>
            </a:r>
            <a:r>
              <a:rPr lang="ru-RU" sz="2000" dirty="0" smtClean="0"/>
              <a:t>: от </a:t>
            </a:r>
            <a:r>
              <a:rPr lang="ru-RU" sz="2000" dirty="0" smtClean="0"/>
              <a:t>души </a:t>
            </a:r>
            <a:endParaRPr lang="ru-RU" sz="2000" dirty="0" smtClean="0"/>
          </a:p>
          <a:p>
            <a:r>
              <a:rPr lang="ru-RU" sz="2000" dirty="0" smtClean="0"/>
              <a:t>потрудились </a:t>
            </a:r>
            <a:r>
              <a:rPr lang="ru-RU" sz="2000" dirty="0" smtClean="0"/>
              <a:t>малыши!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31/90599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G:\Категория\Моё\Документы\Сайт\Наш участок\DSC00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147297" cy="3816423"/>
          </a:xfrm>
          <a:prstGeom prst="rect">
            <a:avLst/>
          </a:prstGeom>
          <a:noFill/>
        </p:spPr>
      </p:pic>
      <p:pic>
        <p:nvPicPr>
          <p:cNvPr id="18435" name="Picture 3" descr="C:\Users\Дмитрий\Desktop\Сад\фото группы\Праздник экомода фото\DSC00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764703"/>
            <a:ext cx="3096344" cy="2322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31/90599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F:\Фото дети-лето\DSCF6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48680"/>
            <a:ext cx="4572000" cy="3429000"/>
          </a:xfrm>
          <a:prstGeom prst="rect">
            <a:avLst/>
          </a:prstGeom>
          <a:noFill/>
        </p:spPr>
      </p:pic>
      <p:pic>
        <p:nvPicPr>
          <p:cNvPr id="19459" name="Picture 3" descr="C:\Users\Дмитрий\Desktop\Новая папка-я ж\O671ec984e6b7713e223ef673cdd297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24944"/>
            <a:ext cx="3718545" cy="2785553"/>
          </a:xfrm>
          <a:prstGeom prst="rect">
            <a:avLst/>
          </a:prstGeom>
          <a:noFill/>
        </p:spPr>
      </p:pic>
      <p:pic>
        <p:nvPicPr>
          <p:cNvPr id="19460" name="Picture 4" descr="C:\Users\Дмитрий\Desktop\Новая папка-я ж\1427917092_screenshot_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692696"/>
            <a:ext cx="2592288" cy="1945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Наш участок «Вторая жизнь мусора»                             Воспитатель:С.А.Новикова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у</dc:title>
  <dc:creator>Дмитрий</dc:creator>
  <cp:lastModifiedBy>Дмитрий</cp:lastModifiedBy>
  <cp:revision>15</cp:revision>
  <dcterms:created xsi:type="dcterms:W3CDTF">2016-11-06T12:48:18Z</dcterms:created>
  <dcterms:modified xsi:type="dcterms:W3CDTF">2016-11-06T13:40:10Z</dcterms:modified>
</cp:coreProperties>
</file>