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219B5-4324-466C-8A4D-DB461262CC3F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749CA-3E9F-4D5A-B55D-10F756042B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49CA-3E9F-4D5A-B55D-10F756042BA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6F01-156E-4DB2-BEB4-8274B6FB643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523D-DB61-4704-A7E4-EBA6AC57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6F01-156E-4DB2-BEB4-8274B6FB643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523D-DB61-4704-A7E4-EBA6AC57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6F01-156E-4DB2-BEB4-8274B6FB643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523D-DB61-4704-A7E4-EBA6AC57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6F01-156E-4DB2-BEB4-8274B6FB643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523D-DB61-4704-A7E4-EBA6AC57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6F01-156E-4DB2-BEB4-8274B6FB643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523D-DB61-4704-A7E4-EBA6AC57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6F01-156E-4DB2-BEB4-8274B6FB643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523D-DB61-4704-A7E4-EBA6AC57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6F01-156E-4DB2-BEB4-8274B6FB643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523D-DB61-4704-A7E4-EBA6AC57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6F01-156E-4DB2-BEB4-8274B6FB643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523D-DB61-4704-A7E4-EBA6AC57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6F01-156E-4DB2-BEB4-8274B6FB643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523D-DB61-4704-A7E4-EBA6AC57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6F01-156E-4DB2-BEB4-8274B6FB643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523D-DB61-4704-A7E4-EBA6AC57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6F01-156E-4DB2-BEB4-8274B6FB643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523D-DB61-4704-A7E4-EBA6AC57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6F01-156E-4DB2-BEB4-8274B6FB643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E523D-DB61-4704-A7E4-EBA6AC57D8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88w4.com/pics/5622f522dee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Оформления группы детского сада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Выполнила: Щеброва  Елена Александровна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214578"/>
          </a:xfrm>
        </p:spPr>
        <p:txBody>
          <a:bodyPr/>
          <a:lstStyle/>
          <a:p>
            <a:r>
              <a:rPr lang="ru-RU" dirty="0" smtClean="0"/>
              <a:t>Спасибо за внимания!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857232"/>
            <a:ext cx="7572428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dirty="0" smtClean="0"/>
              <a:t>«Осень»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8001055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«Зима»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8232282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/>
              <a:t>«Весна»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4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643997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«Лето»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«Домик в деревне»</a:t>
            </a:r>
            <a:endParaRPr lang="ru-RU" dirty="0"/>
          </a:p>
        </p:txBody>
      </p:sp>
      <p:pic>
        <p:nvPicPr>
          <p:cNvPr id="4" name="Содержимое 3" descr="DSC04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8089374" cy="4954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8143932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3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357298"/>
            <a:ext cx="7286676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«Уголок уединения»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SC00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85860"/>
            <a:ext cx="7500990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</Words>
  <Application>Microsoft Office PowerPoint</Application>
  <PresentationFormat>Экран (4:3)</PresentationFormat>
  <Paragraphs>10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Оформления группы детского сада</vt:lpstr>
      <vt:lpstr>«Осень»</vt:lpstr>
      <vt:lpstr>«Зима»</vt:lpstr>
      <vt:lpstr>«Весна»</vt:lpstr>
      <vt:lpstr>«Лето»</vt:lpstr>
      <vt:lpstr>«Домик в деревне»</vt:lpstr>
      <vt:lpstr>Слайд 7</vt:lpstr>
      <vt:lpstr>«Уголок уединения»</vt:lpstr>
      <vt:lpstr>Слайд 9</vt:lpstr>
      <vt:lpstr>Спасибо за внимания!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Оформления группы детского сада</dc:title>
  <dc:creator>Е.</dc:creator>
  <cp:lastModifiedBy>Е.</cp:lastModifiedBy>
  <cp:revision>1</cp:revision>
  <dcterms:created xsi:type="dcterms:W3CDTF">2016-01-30T14:57:15Z</dcterms:created>
  <dcterms:modified xsi:type="dcterms:W3CDTF">2016-01-30T15:35:50Z</dcterms:modified>
</cp:coreProperties>
</file>