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609600"/>
            <a:ext cx="7620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Аннотация пособия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нтерактивная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магнитная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лочка»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(речевой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тренажер на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магнита)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речевых навыков через использование серии дидактических игр;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пополнение и активизация словарного запаса, формирование грамматически правильной связной речи, развитие мелкой моторики.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Lenovo\Desktop\Игра для конкурса\DSC00252.JPG"/>
          <p:cNvPicPr>
            <a:picLocks noChangeAspect="1" noChangeArrowheads="1"/>
          </p:cNvPicPr>
          <p:nvPr/>
        </p:nvPicPr>
        <p:blipFill>
          <a:blip r:embed="rId2" cstate="print"/>
          <a:srcRect t="19554" r="8000"/>
          <a:stretch>
            <a:fillRect/>
          </a:stretch>
        </p:blipFill>
        <p:spPr bwMode="auto">
          <a:xfrm>
            <a:off x="5486400" y="1905000"/>
            <a:ext cx="3402657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341" name="Picture 5" descr="C:\Users\Lenovo\Desktop\Игра для конкурса\SDC12644.JPG"/>
          <p:cNvPicPr>
            <a:picLocks noChangeAspect="1" noChangeArrowheads="1"/>
          </p:cNvPicPr>
          <p:nvPr/>
        </p:nvPicPr>
        <p:blipFill>
          <a:blip r:embed="rId3" cstate="print"/>
          <a:srcRect l="9202" t="7362" r="11656"/>
          <a:stretch>
            <a:fillRect/>
          </a:stretch>
        </p:blipFill>
        <p:spPr bwMode="auto">
          <a:xfrm>
            <a:off x="0" y="1828800"/>
            <a:ext cx="3276600" cy="2876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39" name="Picture 3" descr="C:\Users\Lenovo\Desktop\Игра для конкурса\DSC00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164012"/>
            <a:ext cx="3591665" cy="26939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371600" y="0"/>
            <a:ext cx="678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Магнитная доска с изображением.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Магнитные наборы по темам: животные (дикие и домашние), птицы, насекомые.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Наборы театров на магнитах.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Lenovo\Desktop\Игра для конкурса\SDC12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3657600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367" name="Picture 7" descr="C:\Users\Lenovo\Desktop\Игра для конкурса\SDC12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229100"/>
            <a:ext cx="3505200" cy="2628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368" name="Picture 8" descr="C:\Users\Lenovo\Desktop\Игра для конкурса\SDC12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600" y="0"/>
            <a:ext cx="3454400" cy="2590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365" name="Picture 5" descr="C:\Users\Lenovo\Desktop\Игра для конкурса\SDC12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057400"/>
            <a:ext cx="3200400" cy="24003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366" name="Picture 6" descr="C:\Users\Lenovo\Desktop\Игра для конкурса\SDC126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276600" cy="24574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68</Words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7</cp:revision>
  <dcterms:created xsi:type="dcterms:W3CDTF">2016-11-07T13:31:34Z</dcterms:created>
  <dcterms:modified xsi:type="dcterms:W3CDTF">2016-11-08T16:31:55Z</dcterms:modified>
</cp:coreProperties>
</file>