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39CC-B943-4742-8519-F53FA07C840E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BFF4B-A000-4D6B-B4C4-C62C9371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416824" cy="151216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66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briola" pitchFamily="82" charset="0"/>
              </a:rPr>
              <a:t>Визитная карточка</a:t>
            </a:r>
            <a:r>
              <a:rPr lang="ru-RU" sz="6600" dirty="0" smtClean="0">
                <a:latin typeface="Gabriola" pitchFamily="82" charset="0"/>
              </a:rPr>
              <a:t> </a:t>
            </a:r>
            <a:endParaRPr lang="ru-RU" sz="6600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764704"/>
            <a:ext cx="6480720" cy="2376264"/>
          </a:xfrm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объединения</a:t>
            </a:r>
            <a:endParaRPr lang="en-US" sz="60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  <a:p>
            <a:r>
              <a:rPr lang="ru-RU" sz="6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Конструирование и моделирование одежды для куклы «</a:t>
            </a:r>
            <a:r>
              <a:rPr lang="ru-RU" sz="60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Барби</a:t>
            </a:r>
            <a:r>
              <a:rPr lang="ru-RU" sz="6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»</a:t>
            </a:r>
          </a:p>
          <a:p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20344" y="1637184"/>
            <a:ext cx="7772400" cy="1470025"/>
          </a:xfrm>
          <a:prstGeom prst="rect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Wonderful\Desktop\20141208_172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612068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5760640" cy="6381328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«Конструирование и моделирование одежды для куклы </a:t>
            </a:r>
            <a:r>
              <a:rPr lang="ru-RU" sz="2000" b="1" dirty="0" err="1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Барби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»</a:t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начало свою работу с 1996 года. Вот уже 20 лет руководителем объединения является </a:t>
            </a:r>
            <a:r>
              <a:rPr lang="ru-RU" sz="2000" b="1" dirty="0" err="1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Щербинская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 Ирина Вячеславовна. Работа в </a:t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объединении ведется по образовательной программе «Шьем  люби-</a:t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мой кукле». Основная цель программы направлена на создание </a:t>
            </a:r>
            <a:r>
              <a:rPr lang="ru-RU" sz="2000" b="1" dirty="0" err="1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усло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-</a:t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err="1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вий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Adobe Heiti Std R" pitchFamily="34" charset="-128"/>
                <a:cs typeface="Aharoni" pitchFamily="2" charset="-79"/>
              </a:rPr>
              <a:t> для творческого самовыражения обучающихся посредством усвоения основ технологии изготовления одежды для кукол.  </a:t>
            </a:r>
            <a:endParaRPr lang="ru-RU" sz="20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Adobe Heiti Std R" pitchFamily="34" charset="-128"/>
              <a:cs typeface="Aharoni" pitchFamily="2" charset="-79"/>
            </a:endParaRPr>
          </a:p>
        </p:txBody>
      </p:sp>
      <p:pic>
        <p:nvPicPr>
          <p:cNvPr id="7" name="Содержимое 6" descr="20160116_1122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3945" y="5390791"/>
            <a:ext cx="1292724" cy="969543"/>
          </a:xfrm>
        </p:spPr>
      </p:pic>
      <p:pic>
        <p:nvPicPr>
          <p:cNvPr id="9" name="Содержимое 8" descr="20160116_1101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59532" y="2168860"/>
            <a:ext cx="1440160" cy="1080120"/>
          </a:xfrm>
        </p:spPr>
      </p:pic>
      <p:pic>
        <p:nvPicPr>
          <p:cNvPr id="11" name="Рисунок 10" descr="20151226_113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10690">
            <a:off x="267762" y="3791601"/>
            <a:ext cx="1339418" cy="1004563"/>
          </a:xfrm>
          <a:prstGeom prst="rect">
            <a:avLst/>
          </a:prstGeom>
        </p:spPr>
      </p:pic>
      <p:pic>
        <p:nvPicPr>
          <p:cNvPr id="12" name="Рисунок 11" descr="20151220_1002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89337">
            <a:off x="414527" y="693569"/>
            <a:ext cx="1324098" cy="9930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80312" y="0"/>
            <a:ext cx="17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Галерея лучших работ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" name="Рисунок 14" descr="20151220_0958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052836">
            <a:off x="7539350" y="662810"/>
            <a:ext cx="1365705" cy="1024279"/>
          </a:xfrm>
          <a:prstGeom prst="rect">
            <a:avLst/>
          </a:prstGeom>
        </p:spPr>
      </p:pic>
      <p:pic>
        <p:nvPicPr>
          <p:cNvPr id="16" name="Рисунок 15" descr="20151226_1013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347579" y="2309605"/>
            <a:ext cx="1413987" cy="1060490"/>
          </a:xfrm>
          <a:prstGeom prst="rect">
            <a:avLst/>
          </a:prstGeom>
        </p:spPr>
      </p:pic>
      <p:pic>
        <p:nvPicPr>
          <p:cNvPr id="17" name="Рисунок 16" descr="20151226_1204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737052">
            <a:off x="7559332" y="3877210"/>
            <a:ext cx="1323399" cy="992550"/>
          </a:xfrm>
          <a:prstGeom prst="rect">
            <a:avLst/>
          </a:prstGeom>
        </p:spPr>
      </p:pic>
      <p:pic>
        <p:nvPicPr>
          <p:cNvPr id="18" name="Рисунок 17" descr="20160120_1626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7344308" y="5409220"/>
            <a:ext cx="1440160" cy="10801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Галерея лучших работ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680520" cy="42484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>Девочки с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>удовольствием ходят на занятия и учатся шить одежду на 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>куклу, а 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>также участвуют в разных мероприятиях ДТТЮ «Дружба».                         </a:t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>Ежегодно учащиеся  объединения становятся победителями </a:t>
            </a:r>
            <a:r>
              <a:rPr lang="ru-RU" sz="2000" b="1" dirty="0" err="1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>внутрен</a:t>
            </a: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>-</a:t>
            </a:r>
            <a:b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dobe Heiti Std R" pitchFamily="34" charset="-128"/>
                <a:cs typeface="Aharoni" pitchFamily="2" charset="-79"/>
              </a:rPr>
              <a:t>них, городских окружных, всероссийских и международных выставок.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Галерея лучших работ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886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Галерея лучших работ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Wonderful\Desktop\20151220_10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92696"/>
            <a:ext cx="1398664" cy="1774649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027" name="Picture 3" descr="C:\Users\Wonderful\Desktop\20160302_154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780928"/>
            <a:ext cx="1440160" cy="1920214"/>
          </a:xfrm>
          <a:prstGeom prst="rect">
            <a:avLst/>
          </a:prstGeom>
          <a:noFill/>
        </p:spPr>
      </p:pic>
      <p:pic>
        <p:nvPicPr>
          <p:cNvPr id="1028" name="Picture 4" descr="C:\Users\Wonderful\Desktop\20160120_152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033798"/>
            <a:ext cx="1368152" cy="1824202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029" name="Picture 5" descr="C:\Users\Wonderful\Desktop\20160120_155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25144"/>
            <a:ext cx="1398931" cy="1865241"/>
          </a:xfrm>
          <a:prstGeom prst="rect">
            <a:avLst/>
          </a:prstGeom>
          <a:noFill/>
        </p:spPr>
      </p:pic>
      <p:pic>
        <p:nvPicPr>
          <p:cNvPr id="1030" name="Picture 6" descr="C:\Users\Wonderful\Desktop\20160120_151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725144"/>
            <a:ext cx="1350149" cy="1800200"/>
          </a:xfrm>
          <a:prstGeom prst="rect">
            <a:avLst/>
          </a:prstGeom>
          <a:noFill/>
        </p:spPr>
      </p:pic>
      <p:pic>
        <p:nvPicPr>
          <p:cNvPr id="1031" name="Picture 7" descr="C:\Users\Wonderful\Desktop\20160302_1612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978824"/>
            <a:ext cx="1409381" cy="1879176"/>
          </a:xfrm>
          <a:prstGeom prst="rect">
            <a:avLst/>
          </a:prstGeom>
          <a:noFill/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1032" name="Picture 8" descr="C:\Users\Wonderful\Desktop\20151226_1124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764704"/>
            <a:ext cx="1326922" cy="1769230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1033" name="Picture 9" descr="C:\Users\Wonderful\Desktop\20151226_1106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2780928"/>
            <a:ext cx="1473475" cy="1964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472608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Реклама объединения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4" name="Picture 2" descr="F:\DCIM\102MSDCF\DSC0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0768"/>
            <a:ext cx="30995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DCIM\102MSDCF\DSC006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179" y="1304764"/>
            <a:ext cx="2640293" cy="19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DCIM\102MSDCF\DSC00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2880129" cy="21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37890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Три девицы под окном мечтали поздно вечерком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35699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молвила девица: «Если б я могла бы шить, то сумела сделать это».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7332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Вторая молвила девица: «Если б я умела шить, то сумела сшить бы это».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DCIM\102MSDCF\DSC00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836712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DCIM\102MSDCF\DSC00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6"/>
            <a:ext cx="4320480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378904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Третья молвила девица: «Если б я могла бы шить, то смогла бы это сделать».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35010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4272677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Дверь тихонько заскрипела и в светлицу входит…Ох! Ну конечно педагог!</a:t>
            </a:r>
          </a:p>
          <a:p>
            <a:r>
              <a:rPr lang="ru-RU" dirty="0" smtClean="0"/>
              <a:t>И сказал он откровенно: «Если хочешь шить красиво, в ногу с модой одеваться, непременно запишись в объединение это. Здесь для всех открыта дверь в мир познаний моды. Куклу ты свою одень, и в дальнейшем сможешь шить одежду для себя и многих».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149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Визитная карточка </vt:lpstr>
      <vt:lpstr> «Конструирование и моделирование одежды для куклы Барби» начало свою работу с 1996 года. Вот уже 20 лет руководителем объединения является Щербинская Ирина Вячеславовна. Работа в  объединении ведется по образовательной программе «Шьем  люби- мой кукле». Основная цель программы направлена на создание усло- вий для творческого самовыражения обучающихся посредством усвоения основ технологии изготовления одежды для кукол.  </vt:lpstr>
      <vt:lpstr>Девочки с удовольствием ходят на занятия и учатся шить одежду на куклу, а  также участвуют в разных мероприятиях ДТТЮ «Дружба».                          Ежегодно учащиеся  объединения становятся победителями внутрен- них, городских окружных, всероссийских и международных выставок.</vt:lpstr>
      <vt:lpstr>Реклама объединения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 I3</dc:creator>
  <cp:lastModifiedBy>Wonderful</cp:lastModifiedBy>
  <cp:revision>19</cp:revision>
  <dcterms:created xsi:type="dcterms:W3CDTF">2016-02-08T15:29:17Z</dcterms:created>
  <dcterms:modified xsi:type="dcterms:W3CDTF">2016-03-03T15:21:36Z</dcterms:modified>
</cp:coreProperties>
</file>