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2" r:id="rId3"/>
  </p:sldMasterIdLst>
  <p:sldIdLst>
    <p:sldId id="281" r:id="rId4"/>
    <p:sldId id="283" r:id="rId5"/>
    <p:sldId id="268" r:id="rId6"/>
    <p:sldId id="256" r:id="rId7"/>
    <p:sldId id="274" r:id="rId8"/>
    <p:sldId id="285" r:id="rId9"/>
    <p:sldId id="286" r:id="rId10"/>
    <p:sldId id="279" r:id="rId11"/>
    <p:sldId id="287" r:id="rId12"/>
    <p:sldId id="278" r:id="rId13"/>
    <p:sldId id="288" r:id="rId14"/>
    <p:sldId id="276" r:id="rId15"/>
    <p:sldId id="289" r:id="rId16"/>
    <p:sldId id="290" r:id="rId17"/>
    <p:sldId id="291" r:id="rId18"/>
    <p:sldId id="292" r:id="rId19"/>
    <p:sldId id="294" r:id="rId20"/>
    <p:sldId id="293" r:id="rId21"/>
    <p:sldId id="259" r:id="rId22"/>
    <p:sldId id="295" r:id="rId23"/>
    <p:sldId id="299" r:id="rId24"/>
    <p:sldId id="296" r:id="rId25"/>
    <p:sldId id="297" r:id="rId26"/>
    <p:sldId id="262" r:id="rId27"/>
    <p:sldId id="264" r:id="rId28"/>
    <p:sldId id="27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66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10.11.2016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User\Desktop\&#1055;&#1056;&#1045;&#1044;&#1057;&#1058;&#1040;&#1042;&#1051;&#1045;&#1053;&#1048;&#1045;\&#1082;&#1083;&#1072;&#1089;&#1089;&#1080;&#1082;&#1072;%20-%20&#1089;&#1082;&#1088;&#1080;&#1087;&#1082;&#1072;%20&#1080;%20&#1092;&#1086;&#1088;&#1090;&#1077;&#1087;&#1080;&#1072;&#1085;&#1086;%20%20(audiopoisk.com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55;&#1056;&#1045;&#1044;&#1057;&#1058;&#1040;&#1042;&#1051;&#1045;&#1053;&#1048;&#1045;\Mocart-Muzyka-Angelov(muzoferma.com).mp3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55;&#1056;&#1045;&#1044;&#1057;&#1058;&#1040;&#1042;&#1051;&#1045;&#1053;&#1048;&#1045;\&#1082;&#1086;&#1083;&#1099;&#1073;&#1077;&#1083;&#1100;&#1085;&#1072;&#1103;.mp3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User\Desktop\&#1055;&#1056;&#1045;&#1044;&#1057;&#1058;&#1040;&#1042;&#1051;&#1045;&#1053;&#1048;&#1045;\&#1084;&#1091;&#1079;&#1099;&#1082;&#1072;%20&#1076;&#1086;&#1078;&#1076;&#1103;.mp3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55;&#1056;&#1045;&#1044;&#1057;&#1058;&#1040;&#1042;&#1051;&#1045;&#1053;&#1048;&#1045;\&#1044;&#1086;&#1088;&#1086;&#1075;&#1072;%20&#1044;&#1086;&#1073;&#1088;&#1072;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55;&#1056;&#1045;&#1044;&#1057;&#1058;&#1040;&#1042;&#1051;&#1045;&#1053;&#1048;&#1045;\5%20&#1074;&#1079;&#1088;&#1086;&#1089;&#1083;&#1099;&#1077;%20&#1080;%20&#1076;&#1077;&#1090;&#1080;.mp3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1055;&#1056;&#1045;&#1044;&#1057;&#1058;&#1040;&#1042;&#1051;&#1045;&#1053;&#1048;&#1045;\22%20&#1089;&#1077;&#1082;&#1091;&#1085;&#1076;&#1099;%20&#1089;%20&#1084;&#1091;&#1079;&#1099;&#1082;&#1086;&#1081;.mp4" TargetMode="Externa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1055;&#1056;&#1045;&#1044;&#1057;&#1058;&#1040;&#1042;&#1051;&#1045;&#1053;&#1048;&#1045;\&#1053;&#1072;&#1096;%20&#1084;&#1091;&#1083;&#1100;&#1090;&#1092;&#1080;&#1083;&#1100;&#1084;%20&#1053;&#1086;&#1090;&#1082;&#1072;.mp4" TargetMode="Externa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55;&#1056;&#1045;&#1044;&#1057;&#1058;&#1040;&#1042;&#1051;&#1045;&#1053;&#1048;&#1045;\&#1082;&#1083;&#1072;&#1089;&#1089;&#1080;&#1082;&#1072;%20-%20&#1089;&#1082;&#1088;&#1080;&#1087;&#1082;&#1072;%20&#1080;%20&#1092;&#1086;&#1088;&#1090;&#1077;&#1087;&#1080;&#1072;&#1085;&#1086;%20%20(audiopoisk.com).mp3" TargetMode="Externa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User\Desktop\&#1055;&#1056;&#1045;&#1044;&#1057;&#1058;&#1040;&#1042;&#1051;&#1045;&#1053;&#1048;&#1045;\&#1050;&#1086;&#1083;&#1086;&#1082;&#1086;&#1083;&#1072;.mp3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55;&#1056;&#1045;&#1044;&#1057;&#1058;&#1040;&#1042;&#1051;&#1045;&#1053;&#1048;&#1045;\&#1052;&#1086;&#1094;&#1072;&#1088;&#1090;%20-%20&#1057;&#1080;&#1084;&#1092;&#1086;&#1085;&#1080;&#1103;%2040.mp3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55;&#1056;&#1045;&#1044;&#1057;&#1058;&#1040;&#1042;&#1051;&#1045;&#1053;&#1048;&#1045;\&#1087;&#1086;&#1083;&#1100;&#1082;&#1072;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DSC00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74954" cy="515719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43656" y="4437112"/>
            <a:ext cx="921316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 Детский сад №1 </a:t>
            </a:r>
            <a:r>
              <a:rPr lang="ru-RU" sz="4800" b="1" i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«Геолог»</a:t>
            </a:r>
            <a:endParaRPr lang="ru-RU" sz="48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Музыкальный руководитель – </a:t>
            </a:r>
          </a:p>
          <a:p>
            <a:pPr algn="ctr"/>
            <a:r>
              <a:rPr lang="ru-RU" sz="40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Глумова</a:t>
            </a: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Светлана Владимировна</a:t>
            </a:r>
            <a:endParaRPr lang="ru-RU" sz="4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классика - скрипка и фортепиано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://cosmicthings.ru/uploads/images/m/u/z/muzika_uspokaivausha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Mocart-Muzyka-Angelov(muzoferma.co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ttp://www.doc-baby.ru/images/articles/krovatka_dlya_samih_sladkih_snov_665_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колыбельная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548680"/>
            <a:ext cx="7776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Месяц над нашею крышею светит,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Вечер стоит у двора.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Маленьким птичкам и маленьким детям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Спать наступила пора.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48680"/>
            <a:ext cx="7776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Завтра проснёшься – и ясное солнце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Снова взойдёт над тобой…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Спи, мой воробушек, спи, мой сыночек,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Спи, мой звоночек родной.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://img-4.photosight.ru/cc5/3220168_lar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44000" cy="616712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музыка дождя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ds91-orel.ru/files/uploads/images/muz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9182764" cy="486916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1682" name="Picture 2" descr="http://i63.fastpic.ru/big/2014/0518/55/7afe3f2e0500f89be533a523cf598f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32656"/>
            <a:ext cx="2736303" cy="2670632"/>
          </a:xfrm>
          <a:prstGeom prst="rect">
            <a:avLst/>
          </a:prstGeom>
          <a:noFill/>
        </p:spPr>
      </p:pic>
      <p:pic>
        <p:nvPicPr>
          <p:cNvPr id="7" name="Дорога Добр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ru5.anyfad.com/items/t1@5b940bff-16f4-410a-a0b6-67f57cc3dc0d/Kaliningradskaya-oblastnaya-filarmon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5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http://wberdnikov.narod.ru/photo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0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C:\Users\User\Desktop\ПРЕДСТАВЛЕНИЕ\фото музея\20160124_144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760973" cy="525658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4755" name="Picture 3" descr="C:\Users\User\Desktop\ПРЕДСТАВЛЕНИЕ\фото музея\Изображение 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442598" cy="633130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4757" name="Picture 5" descr="https://image.jimcdn.com/app/cms/image/transf/dimension=606x1280:format=jpg/path/sa39bb4e105bdd9e1/image/i3d21e353a2e15999/version/1453490420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4473"/>
            <a:ext cx="8688478" cy="652352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 descr="https://image.jimcdn.com/app/cms/image/transf/dimension=606x1280:format=jpg/path/sa39bb4e105bdd9e1/image/i057e3da164186f92/version/1453490420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892480" cy="592832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6804" name="Picture 4" descr="https://image.jimcdn.com/app/cms/image/transf/dimension=606x1280:format=jpg/path/sa39bb4e105bdd9e1/image/ied935d28e17d5703/version/1453490420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8964994" cy="597666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https://image.jimcdn.com/app/cms/image/transf/dimension=1280x606:format=jpg:rotate=-90/path/sa39bb4e105bdd9e1/image/ib077efcf1c9b39e6/version/1453490420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608512" cy="691276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https://image.jimcdn.com/app/cms/image/transf/dimension=606x1280:format=jpg/path/sa39bb4e105bdd9e1/image/i4abefc860180969d/version/1453490420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39942" cy="609329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5780" name="Picture 4" descr="https://image.jimcdn.com/app/cms/image/transf/dimension=606x1280:format=jpg/path/sa39bb4e105bdd9e1/image/i6b78b4f9b749f70e/version/1453490420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9144000" cy="609600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://images.forwallpaper.com/files/images/1/12ba/12ba16d8/327513/love-melo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0"/>
            <a:ext cx="1035951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47882" y="5445224"/>
            <a:ext cx="3421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ощущение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4653136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восприятие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1052736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мышление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4869160"/>
            <a:ext cx="23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память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2636912"/>
            <a:ext cx="1585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речь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11960" y="3645024"/>
            <a:ext cx="4308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воображение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5 взрослые и дет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396536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gospojalada.ru/img/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934" y="1700808"/>
            <a:ext cx="7532270" cy="47726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8352928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i="1" dirty="0" smtClean="0"/>
              <a:t>Тема публичной лекции    </a:t>
            </a:r>
          </a:p>
          <a:p>
            <a:r>
              <a:rPr lang="ru-RU" sz="5400" dirty="0" smtClean="0"/>
              <a:t>            </a:t>
            </a:r>
            <a:r>
              <a:rPr lang="ru-RU" sz="4800" dirty="0" smtClean="0">
                <a:solidFill>
                  <a:srgbClr val="FFFF00"/>
                </a:solidFill>
                <a:latin typeface="Comic Sans MS" pitchFamily="66" charset="0"/>
              </a:rPr>
              <a:t>«В воспитании </a:t>
            </a:r>
          </a:p>
          <a:p>
            <a:r>
              <a:rPr lang="ru-RU" sz="4800" dirty="0" smtClean="0">
                <a:solidFill>
                  <a:srgbClr val="FFFF00"/>
                </a:solidFill>
                <a:latin typeface="Comic Sans MS" pitchFamily="66" charset="0"/>
              </a:rPr>
              <a:t>                кроется тайна</a:t>
            </a:r>
          </a:p>
          <a:p>
            <a:r>
              <a:rPr lang="ru-RU" sz="4800" dirty="0" smtClean="0">
                <a:solidFill>
                  <a:srgbClr val="FFFF00"/>
                </a:solidFill>
                <a:latin typeface="Comic Sans MS" pitchFamily="66" charset="0"/>
              </a:rPr>
              <a:t>           усовершенствования</a:t>
            </a:r>
          </a:p>
          <a:p>
            <a:r>
              <a:rPr lang="ru-RU" sz="4800" dirty="0" smtClean="0">
                <a:solidFill>
                  <a:srgbClr val="FFFF00"/>
                </a:solidFill>
                <a:latin typeface="Comic Sans MS" pitchFamily="66" charset="0"/>
              </a:rPr>
              <a:t>               человеческой</a:t>
            </a:r>
          </a:p>
          <a:p>
            <a:r>
              <a:rPr lang="ru-RU" sz="4800" dirty="0" smtClean="0">
                <a:solidFill>
                  <a:srgbClr val="FFFF00"/>
                </a:solidFill>
                <a:latin typeface="Comic Sans MS" pitchFamily="66" charset="0"/>
              </a:rPr>
              <a:t>                    природы»</a:t>
            </a:r>
          </a:p>
          <a:p>
            <a:pPr algn="r"/>
            <a:r>
              <a:rPr lang="ru-RU" sz="4800" dirty="0" smtClean="0">
                <a:latin typeface="Comic Sans MS" pitchFamily="66" charset="0"/>
              </a:rPr>
              <a:t>И.Кант</a:t>
            </a:r>
            <a:endParaRPr lang="ru-RU" sz="4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C:\Users\User\Desktop\НОВАЯ!\DSC00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-63277"/>
            <a:ext cx="12313367" cy="70926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7827" name="Picture 3" descr="C:\Users\User\Desktop\НОВАЯ!\DSC00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548680"/>
            <a:ext cx="9862840" cy="554384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6" name="Picture 2" descr="C:\Users\User\Desktop\ПРЕДСТАВЛЕНИЕ\16-DSC_77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98984" y="0"/>
            <a:ext cx="10287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7" name="Picture 3" descr="C:\Users\User\Desktop\ПРЕДСТАВЛЕНИЕ\57-DSC_9905.jpg"/>
          <p:cNvPicPr>
            <a:picLocks noChangeAspect="1" noChangeArrowheads="1"/>
          </p:cNvPicPr>
          <p:nvPr/>
        </p:nvPicPr>
        <p:blipFill>
          <a:blip r:embed="rId5" cstate="print"/>
          <a:srcRect r="17240"/>
          <a:stretch>
            <a:fillRect/>
          </a:stretch>
        </p:blipFill>
        <p:spPr bwMode="auto">
          <a:xfrm>
            <a:off x="-324544" y="-387425"/>
            <a:ext cx="10225136" cy="7888789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4365104"/>
            <a:ext cx="8712968" cy="223224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://freegt.ucoz.com/_ld/0/27334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2968" cy="532859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 rot="20823918">
            <a:off x="438932" y="511773"/>
            <a:ext cx="47505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ХХ</a:t>
            </a:r>
            <a:r>
              <a:rPr lang="en-US" sz="9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9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век</a:t>
            </a:r>
            <a:endParaRPr lang="ru-RU" sz="96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005064"/>
            <a:ext cx="859421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Музыкальные</a:t>
            </a:r>
          </a:p>
          <a:p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п</a:t>
            </a:r>
            <a:r>
              <a:rPr lang="ru-RU" sz="4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ластилиновые</a:t>
            </a:r>
          </a:p>
          <a:p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мультфильмы</a:t>
            </a:r>
            <a:r>
              <a:rPr lang="ru-RU" sz="4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8850" name="Picture 2" descr="C:\Users\User\Desktop\101MSDCF\DSC00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53355" cy="407707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8851" name="Picture 3" descr="C:\Users\User\Desktop\НОВАЯ!\DSC006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267744" y="2992774"/>
            <a:ext cx="6876256" cy="386522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C:\Users\User\AppData\Local\Microsoft\Windows\INetCache\IE\6F4IXZNC\20160129_17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6096000" cy="4572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9875" name="Picture 3" descr="C:\Users\User\AppData\Local\Microsoft\Windows\INetCache\IE\ZP7FFW0I\20160129_17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3837341" y="734659"/>
            <a:ext cx="5877272" cy="440795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zanny.ru/tw_files2/urls_2/56/d-55072/55072_html_m7ee01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8949164" cy="5033905"/>
          </a:xfrm>
          <a:prstGeom prst="rect">
            <a:avLst/>
          </a:prstGeom>
          <a:noFill/>
        </p:spPr>
      </p:pic>
      <p:pic>
        <p:nvPicPr>
          <p:cNvPr id="5" name="22 секунды с музыкой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"/>
            <a:ext cx="6588224" cy="370587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zanny.ru/tw_files2/urls_2/56/d-55072/55072_html_m7ee01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468905"/>
            <a:ext cx="7802836" cy="4389095"/>
          </a:xfrm>
          <a:prstGeom prst="rect">
            <a:avLst/>
          </a:prstGeom>
          <a:noFill/>
        </p:spPr>
      </p:pic>
      <p:pic>
        <p:nvPicPr>
          <p:cNvPr id="5" name="Наш мультфильм Нотк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6736070" cy="378904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://www.hdfreepics.com/wp-content/uploads/2015/03/Wallpapers-Romantic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95536" y="332656"/>
            <a:ext cx="828092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Нет на земле живого существа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Столь жесткого, крутого, адски-злого,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Чтоб не могла хотя на час один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 нем музыка свершить переворота.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321297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Comic Sans MS" pitchFamily="66" charset="0"/>
              </a:rPr>
              <a:t>В.Шекспир</a:t>
            </a:r>
            <a:endParaRPr lang="ru-RU" sz="4000" b="1" i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" name="классика - скрипка и фортепиано  (audiopoisk.co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http://proxy11.media.online.ua/uol/r3-ef0639982e/51e10f2525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 rot="16659986">
            <a:off x="1523821" y="2409009"/>
            <a:ext cx="1796268" cy="360040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4502580">
            <a:off x="-43912" y="2010039"/>
            <a:ext cx="2960360" cy="360040"/>
          </a:xfrm>
          <a:prstGeom prst="rightArrow">
            <a:avLst>
              <a:gd name="adj1" fmla="val 57429"/>
              <a:gd name="adj2" fmla="val 50000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9618797">
            <a:off x="2403775" y="3103696"/>
            <a:ext cx="1313560" cy="360040"/>
          </a:xfrm>
          <a:prstGeom prst="rightArrow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92932" y="980728"/>
            <a:ext cx="28437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ЗДОРОВЬЕ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88640"/>
            <a:ext cx="46162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НРАВСТВЕННОСТЬ</a:t>
            </a:r>
            <a:endParaRPr lang="ru-RU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20659" y="2204864"/>
            <a:ext cx="30320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ИНТЕЛЛЕКТ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узыкальные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73210" cy="57332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17693"/>
            <a:ext cx="889248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Музыка не только фактор облагораживающий, воспитательный. </a:t>
            </a:r>
          </a:p>
          <a:p>
            <a:pPr algn="r"/>
            <a:r>
              <a:rPr 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Музыка -   </a:t>
            </a:r>
          </a:p>
          <a:p>
            <a:pPr algn="r"/>
            <a:r>
              <a:rPr 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целитель             </a:t>
            </a:r>
          </a:p>
          <a:p>
            <a:pPr algn="r"/>
            <a:r>
              <a:rPr 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здоровья.</a:t>
            </a:r>
            <a:endParaRPr lang="ru-RU" sz="4800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В.М.Бехтерев</a:t>
            </a:r>
            <a:endParaRPr lang="ru-RU" sz="48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-s1.onedio.com/id-552964d72f3963a947d0ab0a/rev-0/s-ba3c7d0ceb6dc9ec5a181184b75b77a0259c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4345" cy="648014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1746" name="Picture 2" descr="http://cs405417.vk.me/v405417113/5c48/Fwo8uEGsQ6k.jpg"/>
          <p:cNvPicPr>
            <a:picLocks noChangeAspect="1" noChangeArrowheads="1"/>
          </p:cNvPicPr>
          <p:nvPr/>
        </p:nvPicPr>
        <p:blipFill>
          <a:blip r:embed="rId3" cstate="print"/>
          <a:srcRect b="10496"/>
          <a:stretch>
            <a:fillRect/>
          </a:stretch>
        </p:blipFill>
        <p:spPr bwMode="auto">
          <a:xfrm>
            <a:off x="2771800" y="2996952"/>
            <a:ext cx="3528392" cy="2619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i391.photobucket.com/albums/oo355/ChangkiFung/Avartar/Anh%20dai%20dien/y7u6t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0"/>
            <a:ext cx="6096000" cy="65436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7588" name="Picture 4" descr="http://forum.tumba-yumba.com/download/file.php?id=86&amp;sid=fa61ea869227f36e37d05ed505e670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089465" cy="389763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voskres-shkola.ucoz.ru/_pu/0/857837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661" y="404664"/>
            <a:ext cx="9185661" cy="5815434"/>
          </a:xfrm>
          <a:prstGeom prst="rect">
            <a:avLst/>
          </a:prstGeom>
          <a:noFill/>
        </p:spPr>
      </p:pic>
      <p:pic>
        <p:nvPicPr>
          <p:cNvPr id="4" name="Колокол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endpopov.ru/images/cms/data/stati/blog_eksperementi/vliyanie_muzyki_i_vody_na_chelove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Моцарт - Симфония 4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opoboi.com/pic/201309/1280x1024/topoboi.com-17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pic>
        <p:nvPicPr>
          <p:cNvPr id="69634" name="Picture 2" descr="http://skvorrf.hostfabrica.ru/wp-content/uploads/2015/07/zaryadk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420888"/>
            <a:ext cx="7386636" cy="4133342"/>
          </a:xfrm>
          <a:prstGeom prst="rect">
            <a:avLst/>
          </a:prstGeom>
          <a:noFill/>
        </p:spPr>
      </p:pic>
      <p:pic>
        <p:nvPicPr>
          <p:cNvPr id="6" name="поль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142</Words>
  <Application>Microsoft Office PowerPoint</Application>
  <PresentationFormat>Экран (4:3)</PresentationFormat>
  <Paragraphs>43</Paragraphs>
  <Slides>26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Бумажная</vt:lpstr>
      <vt:lpstr>1_Бумажная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51</cp:revision>
  <dcterms:created xsi:type="dcterms:W3CDTF">2016-01-30T11:07:38Z</dcterms:created>
  <dcterms:modified xsi:type="dcterms:W3CDTF">2016-11-10T15:34:48Z</dcterms:modified>
</cp:coreProperties>
</file>