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8"/>
  </p:notesMasterIdLst>
  <p:sldIdLst>
    <p:sldId id="258" r:id="rId2"/>
    <p:sldId id="264" r:id="rId3"/>
    <p:sldId id="271" r:id="rId4"/>
    <p:sldId id="276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303" r:id="rId20"/>
    <p:sldId id="304" r:id="rId21"/>
    <p:sldId id="305" r:id="rId22"/>
    <p:sldId id="307" r:id="rId23"/>
    <p:sldId id="306" r:id="rId24"/>
    <p:sldId id="302" r:id="rId25"/>
    <p:sldId id="301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28" r:id="rId34"/>
    <p:sldId id="329" r:id="rId35"/>
    <p:sldId id="330" r:id="rId36"/>
    <p:sldId id="332" r:id="rId37"/>
    <p:sldId id="265" r:id="rId38"/>
    <p:sldId id="266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267" r:id="rId51"/>
    <p:sldId id="268" r:id="rId52"/>
    <p:sldId id="269" r:id="rId53"/>
    <p:sldId id="270" r:id="rId54"/>
    <p:sldId id="324" r:id="rId55"/>
    <p:sldId id="325" r:id="rId56"/>
    <p:sldId id="326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3CB"/>
    <a:srgbClr val="4584D1"/>
    <a:srgbClr val="4D97C9"/>
    <a:srgbClr val="51AFC5"/>
    <a:srgbClr val="B1F5B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C98E8-C72B-479B-B88A-A80280968132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0E9E1-AF37-4127-A266-A18EBC58C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76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E9E1-AF37-4127-A266-A18EBC58CB2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2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06F786-CE82-43D9-92EB-939D84EAC66D}" type="datetimeFigureOut">
              <a:rPr lang="ru-RU" smtClean="0"/>
              <a:t>12.11.2016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106A3F7-5026-4D44-85A2-F9C4FEA3F2E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4.pn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gif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gif"/><Relationship Id="rId4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gif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2469"/>
            <a:ext cx="583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imes New Roman" pitchFamily="18" charset="0"/>
              </a:rPr>
              <a:t>«Волшебный мир книги»</a:t>
            </a:r>
            <a:endParaRPr lang="ru-RU" sz="5400" b="1" i="1" cap="none" spc="0" dirty="0" smtClean="0">
              <a:ln w="11430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40000">
                    <a:srgbClr val="0819FB"/>
                  </a:gs>
                  <a:gs pos="46000">
                    <a:srgbClr val="1A8D48"/>
                  </a:gs>
                  <a:gs pos="57000">
                    <a:srgbClr val="FFFF00"/>
                  </a:gs>
                  <a:gs pos="67000">
                    <a:srgbClr val="EE3F17"/>
                  </a:gs>
                  <a:gs pos="74000">
                    <a:srgbClr val="E81766"/>
                  </a:gs>
                  <a:gs pos="87000">
                    <a:srgbClr val="A603AB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3470853"/>
            <a:ext cx="378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Литературная викторина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51974">
            <a:off x="2843808" y="4925198"/>
            <a:ext cx="48965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«У каждой книги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своя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судьба, своя долгота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века.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книжки –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однодневки,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есть книги, которые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переходят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от поколения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к поколению»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С.Я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. Маршак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18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88640"/>
            <a:ext cx="37461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«Лесные друзья»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C:\Users\Надежда\Documents\ЧИТающая семья\викторина\P10706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243" y="1193542"/>
            <a:ext cx="2555775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адежда\Documents\ЧИТающая семья\викторина\P1070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2971">
            <a:off x="2282383" y="3930752"/>
            <a:ext cx="2433718" cy="18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Надежда\Documents\ЧИТающая семья\викторина\P10706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1325">
            <a:off x="5991808" y="1585019"/>
            <a:ext cx="2760445" cy="207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Надежда\Documents\ЧИТающая семья\викторина\P10706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9430">
            <a:off x="4449655" y="3891600"/>
            <a:ext cx="2386819" cy="179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Надежда\Documents\ЧИТающая семья\викторина\P10706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5926">
            <a:off x="373860" y="1442676"/>
            <a:ext cx="2803531" cy="210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imtv.ru/tvimg/lesnye-druzya_bi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196">
            <a:off x="6943131" y="177339"/>
            <a:ext cx="1713125" cy="1182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2169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«Лесные друзья»</a:t>
            </a:r>
          </a:p>
          <a:p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349654"/>
            <a:ext cx="1944216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Любимое стихотворение: 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Кудлачёв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«В лесу»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artdesign21.narod.ru/img/9/bgr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88804"/>
            <a:ext cx="361950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imtv.ru/tvimg/lesnye-druzya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196">
            <a:off x="6943131" y="177339"/>
            <a:ext cx="1713125" cy="1182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340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«Прочитай-ка»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32" y="933761"/>
            <a:ext cx="5544616" cy="487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2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0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97999" y="260648"/>
            <a:ext cx="3379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«Прочитай-ка»</a:t>
            </a:r>
          </a:p>
        </p:txBody>
      </p:sp>
      <p:pic>
        <p:nvPicPr>
          <p:cNvPr id="6146" name="Picture 2" descr="C:\Users\Надежда\Documents\ЧИТающая семья\викторина\P1070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7186">
            <a:off x="1344130" y="3944698"/>
            <a:ext cx="2129731" cy="159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адежда\Documents\ЧИТающая семья\викторина\P1070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360">
            <a:off x="37387" y="1624981"/>
            <a:ext cx="2550438" cy="19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адежда\Documents\ЧИТающая семья\викторина\P1070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8137">
            <a:off x="3545264" y="3816138"/>
            <a:ext cx="1911512" cy="143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адежда\Documents\ЧИТающая семья\викторина\P10706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2548">
            <a:off x="5391267" y="4139568"/>
            <a:ext cx="1960045" cy="147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Надежда\Documents\ЧИТающая семья\викторина\P10706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6243">
            <a:off x="6205679" y="1872772"/>
            <a:ext cx="2291950" cy="171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Надежда\Documents\ЧИТающая семья\викторина\P10706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6113">
            <a:off x="2033275" y="1383797"/>
            <a:ext cx="2252912" cy="16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Надежда\Documents\ЧИТающая семья\викторина\P10706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4044">
            <a:off x="4065150" y="1395296"/>
            <a:ext cx="2423702" cy="18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74">
            <a:off x="6984744" y="448496"/>
            <a:ext cx="1286815" cy="113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9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1587" y="260648"/>
            <a:ext cx="3379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«Прочитай-ка»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988840"/>
            <a:ext cx="2304256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Любимое стихотворение: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С.Михалков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«Дядя Стёпа - милиционер»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15" y="1525838"/>
            <a:ext cx="5080337" cy="429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43" y="292409"/>
            <a:ext cx="1286815" cy="113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0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0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2273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«Улыбка»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ata:image/jpeg;base64,/9j/4AAQSkZJRgABAQAAAQABAAD/2wCEAAkGBxQSEhUUEhQUFBUXFRQUFRUVFhQXGBgUFRUWFxQUGBUYHCggGBolGxUVITEiJSksLi4uFx8zODMtNygtLisBCgoKDg0OGxAQGiwkICQsLCwsLCwsLCwsLCwsLCwsLCwsLCwsLCwsLCwsLCwsLCwsLCwsLCwsLCwsLCwsLCwsLP/AABEIAMEBBQMBEQACEQEDEQH/xAAcAAABBQEBAQAAAAAAAAAAAAAAAwQFBgcBAgj/xABDEAACAQIDBQUFBgMHAwUBAAABAgMAEQQSIQUGMUFREyJhcYEHMlKRoRQjQrHB0WJykiRzgrLC4fAzQ1MWNKLD0hX/xAAbAQEAAgMBAQAAAAAAAAAAAAAAAwQBAgUGB//EADYRAAICAQQBAgQEBQMEAwAAAAABAgMRBBIhMQUTQSJRYXEUMoGxBjNCkaEVI9FSYsHhJDTw/9oADAMBAAIRAxEAPwDcaAKAKAKAKAKAKAKAKAKAi9r7ehw/vtduSLqx9OQ86no01lz+FcfM2UWyobR31ma/ZhYxy/E3zOn0rr0+Kgl8bySqte5Dy7x4huM0nobflarkdBSv6TbajzHvNiV4TP6kN/mvWX46iX9JjaiXwG/8i6TIsg6r3W8+h+lU7fDJ/wAt4NXWvYuextuQ4oXicEjih0YeY6eI0rj36ayh4miJxwSLNbU1WbwsswRuK2wq6KM3jwH+9c67yMIcRWSOViRFz7XlPBgvkB+tc2zyNz64Inaxo205f/I30qs9df8A9Rp6kj1Ht6ZTqQ38w/a1SQ8rfB88hXSRK4HeON9H+7Pjqvz5etdTT+Wqs4lwyaF0XwTYN66qaayiY7WQFAFAFAFAFAFAFAFAFAFAFAFAFAFAFAFAFAFAVjevePsfuYSDKRdm4iNTwJ6seQ9av6LRu345fl/c3jHJRUQuxNySdWc6knnrXewoLCRKIbSiAXu8qmpbb5M5Ic4irmwZPBnrbYYyJnEVsoDJ6w+0HjcPGxVl1DA6itbNPCyO2ayjDNJ3e3q+2rkeyyoO8o0DD4wPzHK4r595/wAbbppJx/I//wByVrYskJ47amvKTrZXaYzeq0jRiD1CzUQeo2aMQc1ozVkpsTbhhIVyTH9V8R4eFdTQeSlS9k/y/sTVXOLw+i7RyBgCDcHUEcwa9XCSksoup5PdbGQoAoAoAoAoAoAoAoAoAoAoAoAoAoAoAoCN2/tQYaB5SLkCyr8TsbIvzIqXT0u6xQRlLJlGIxJuSxzO7XZubOf06DkK9ZVWoxwukTZHuImXDw53NgLcASSx0CqOJJNgBVS21L4matkAu1JZL9ph3hHFSzoSR/EoN1PhrU2knOx8xwYTZE4iaxruQjwbZEDPUmwZGmI2mqGzEjxsbDza1hVS7V1VT2T/AGNXJC3a1cjhrKM5F9n7QeCVZYzZkNx0PVT4EXHrUOq0sNRU659Mw+TTZ9ix7UVcRiGdsOR9zhg5VLj3pJsurvmBAF7KOVya+V62qWjm60uV7leXw9DqDBpCgjiGVF0VbkgDoLk2HhXm9RKUpZl2V5HlzVVkbEHNaGrK7iNn4qN+1jxDS63aCVUCsPhRlAyG3C9/Gr8dRprI+nOG36o33Raw0SayBlDC9iAddDryI5GubZBwk4kD44LRubtM37FjpqU/1L+vzrveG1b/AJMn9i1prP6WW+vRlwKAKAKAKAKAKAKAKAKAKAKAKAKAKAKAKAz/ANpeP+8hhHBQ0zeZukf/ANvyFdzw9Od1n6f8m0SlbNPaT+CC/qeH/PGu7d8Ff3Nia2k6Kud7AJme54L3SC3yJ+Zrm4ivil7GCif+oDiS7RJeNTluzWYnqFtw8yKm0esdrfpx4QTGiyZu8Odd+myM47omwlisSsa5nNh+Z6CotVqq9PHfYzDeD1E+biCL8Aw4/wDOlRw1ELlzHv5rsZyO8LhwosOHLwHTyreEPTW1dBI84hLGrEXlGRpvDvJiY8GuGjcpE0js5UkMbhbJcfguGJHMmvI/xDpYq2N2O+DSS5JyHfTAQ4eKTDAQyholkgVGAZCQJs1hlbu3Ia97gdSD4mWkusnKNnMX0/kV3Bt8mjsa81PhtFVmW7wb7M2PEAkaHDJJkkeO2diNHOa2ig6acgTXodN46MKN+MyazyWIVJRz7lwh2giyxxCUSCVGaO7KzDIASLj3gQSRfXunU6W5F2nlKp2OO1xfPy/Qryi2sj9zXMZXYYbEGN1ccVIb5cqlotddikvYQliSZqcTggEcCAfnXvYS3JNe5108rJ7rYyFAFAFAFAFAFAFAFAFAFAFAFAFAFAFAZF7Qpv7dL4JCo8gpb83Neq8PH/46f1ZuuiI3Y/7jdWt8qv6z2RkT37ZjgpgvHKP6QwLfS9crVxfoSwYZjuExrxX7Nit+PQ+YNcKm+yp5hLBoWjd8sYQW5sx+v73r2Hg3N6bMvmzePRGb1Mc6DllJ9Sdf0rk/xDJ+tGPtgxI8YfbkhCR2BOZO9rc2I08/GqdXkr3GNXya5MZL5CtexbyjcQxYuDUlYIHb2FaSE5FZipD2UE2UaFjbkL8a4/8AECX4dSfzMSIndTd2XGzKiK3Z5gZJLHKqA97XhmtwFeG1OohTBykyKUlFH0G1eKk8vLKDZ8+b5bNeDGTKwPedpFPxI7FgR1428wa9ppbY2UxkvkX4PciX9l+zGkxYlAOSJXJblmdSir594n0qn5i5Q0zj7sjvliGDXXWvHs5zQ3YVhGhp2xP/AG8P91H/AJRXvNJ/Jh9kdiH5UPasmwUAUAUAUAUAUAUAUAUAUAUAUAUAUAUBjftPUpjnPJ44mHyZP9Feu8E92nx8mySPRC7uYiwceN66OrhymBxtDEXBB4cDUUKsrDBQ8Tu9DnuMwHHKDp+V7VX/ANColLdl4+RjYOnxCR2XoOCqzWHoNK6D1NGmSrXt8kMpCGPwSYhBY8PdYcuoIqvrNJVr604vn5jGRLY+74Rw7NmI1UAWF+p61R0nhfRnvsecdBRLSmgrtMyN8R7tSQ7BL7gr/aSb8Int43K8PrXlf4zs26FR+qIr/wApe5jYHKLmxIUWFz0vwHnXyjO6S3Mo9kARj75icIRziAlBt0ExPHxyW8Kst6PG34vv/wCjL9McbQ2dFiFAniR+YDgEqTxF+XoaqQvspb9KRopOPTFMDhI4lCRIsajgqgAeJ051FbdO15m8s1cm3yKSGoWzRjVqwjRmm7FH9nh/uo/8or3uk/kx+yOvD8qHtWDYKAKAKAKAKAKAKAKAKAKAKAKAKAKAKAzb2x7NJSHEAe6TE/k9ihPkwI/x16D+H79tkq378r9DeJmETMhuptyr1bUZ9m2BHGzSFWynvWNvO2lR3warfp9+xhke20lQhZTlaw1INj4gjhVGPk4U4r1HEv8ABjPzFVx0XKRP6hViOu0j5U4/3M5R4facK69ovob/AJVpLyejr/qX6GMoc7NxnaEFAezse+dLsCBYDpx+VR0a56ieYL4fmwmSzHS1XUZG2MbgKkgjKJ7djdwyIMQJGikHaLEQAQCQoEhB0bUMtjcEE87Gvnv8XeUj68dPjKXZWunzgg09qGIiZosThkaRWKNkYocwNjoQwJv0rz0vE1TW6EmkaOlPocSe1ZNR9lkBHEFwPn3ag/0Rv+s0/D/UjcR7T5pCFgw6KzEKuZmckk2AAGXWpY+FpjzOTf8Ag2WniuWX/Ymz3iDmSQyPI4ka+gByIpVRyF1NvAiuJrL4WNKCwlwVpyT6HkhqgyFnMJhzJIqDizAenM/K9Taep2WKK92IR3SwajEtgAOAAHyr3kFtSSOslhHutjIUAUAUAUAUAUAUAUAUAUAUAUAUAUAUAy2zs1MTDJDJ7rqVPgeTDxBsfSpKbZVWKce0ZTwYLitnPDI8MotJGcrdCPwuPAix9a95TqFdWrI9MmXQ3eCp1MYIXeDZBlQFfeXUeI5jzrleV0f4iClHtGkojZ93ImQZL35Ncm/mP2tUP+jaedWYPkxtWCO2hsO2Ts7gubFSb20uTfoP2qhqfFJbPS7fsauJatnwCNFUcFFv3NelooVNarXsbpYHJbnU2Aedm4F8TMI158T8Kjix/wCcSKq+S19eh07sm/t9WYlLasmpwwLGiogsqgKB4CviOq1E9RbK2Xb5OfJ5eSuYvYiRYz7akecshSVQAWHC0yDmwAsQNSOGuhnr1Tsp9BvD9n/4ZnflbTzjJMNIyzrLEHjYBnLKp7Mm0kcgOtrEmzcCBWtb1Nadbi2n+/thmqc1wQmzN24nxzYxEyRCxiW1g8v4pgv4U6dT3uFry6nWzr0ypbzJ9/RfL7m07GobfcuBauFkrZG8hrUjZatzNl2+/YcRaPy5t+g9etel8Po3H/el+hd0tWFuZba9AXAoAoAoAoAoAoAoAoAoAoAoAoAoAoAoAoAoCpb87qfa1EkVlxEYspPB149m/h0PInxNdHx3kHppbZflff8AyjaMsGWBO8yMpSRTZ0YWZSPDp416xTTW6Lyn7onTTOPh62UzGBliNnAm4LITxKm1/McD6iopUxk8xbT+hrtE48AF11JPFmNz5eA8BUtNUa+e382ZUT2EtVnOTGBXBbLlxMgihQsx5cAB8TH8K+NQ3aqvTw3zYfBpGzt2RgEC+8zWLSW95gPdHQDWw9etfLf4i19+qt3S/J7f+ylc22Kua8uyuIOajZqxlPhI2YMyIzDgxVSR5Ei4rKvsitqk8fcxufzOuarsjYkzVr2asmd39gmYh5ARH04F/Lw8a7PjvGSte+z8v7limhye6XRekQAWAsBwFeqjFRWEdA9VsAoAoAoAoAoAoAoAoAoAoAoAoAoAoAoAoAoArAK9vPulDjQGa8coFkmTRh0B+JfA+NrVd0mvt0z+Hle6fRspNGdbU3cxmFv2kRnjH/dgFzb+KPiD9PE16GnyGnv6e1/J/wDJKpohxi4jpnAI4hrqR5g1eUZtcf4Nso94eLtTliBlPSMFz65QbVrZcq1mbx9zGUWjY3s/mlIaf7lPhuGkPoO6vmST4Vy9R5qEVipZfz9jRzRoeyNjw4ZMkKBRzP4mPVm4k15+7UWXS3TeSNvI8nhVwQwBB4g1XnCM1iS4NWk+yt7R2C66xd9fhJsw8idG9bHzrhanxUk91XXyK06X7EFPdTZgVPRgQfrXFsrnB4ksED47EHaoDTIphdnyy+4hI+Lgv9R0qxTorrn8MTaNUpdFk2VusqWaYhzxyj3Qf9X/ADSu9pPDwr+Kzl/4LNenUeXyWILXaSS6LJ6rICgCgCgCgCgCgCgCgCgCgCgCgCgCgCgCgCgCgCgCgOWoCoe07DR/Y2do0LB4gGZdRmYLe4seddTxM5/iFFN+5tHsebgbR7fBRPlVSM0bBRYExnLmA8QAfWoPJUunUSjnPv8A3EiyVRNQrICgOGgPE0KsLMoYdCAfzrSUIy/MsmGkVHCdnHjinZplLFRpfKbBgRfQdNOteepddeude3hlRYVuMFxAr0aWOi4drICgCgCgCgCgCgCgCgCgCgCgCgCgCgCgOUB2gCgCgCgCgOUB2gIveHYiYyLspCwXMGuptqt7X6jXh+1TafUSonviZTwJ7s7vR4KMxxFyGYuxY37xAGg4DQDhW2r1U9TPfP7BvJMVXMBQBQBQHDQEHJu4hm7XO982e3O/S/T9K5cvGQd3q5ZD6Md24m8wHMV1EiXcgDjqPnTA3L5nb0MhQHaAKA5egC9AF6AL0B2gCgCgCgCgEpZwouTWk7IwWWauSj2RmJ2xb3R6n9qoWa/H5UVp6pLoYS7Yk6geQFVnrrSvLVzEf/7so5g+YH6Vp/qFqI/xtiHOH3oHCRLeK6/Q1PX5SOcTRLDyEepInMJjElGZGDDw5eY5V067YWLMXkvwsjNZixZnAFzoKkNm8dkBtHeqNNIwZD1Bsvz5/KrVeknLvgq2aqMeuSAxW90593Ig8FufmauQ0NfvyVpayfsMm3txQ/7gPmiftU34Gp+xF+LtHGF39lU/eRo4/huh/UVFPxsX+VkkdfJfmRati7zwYnuo2V//ABvYN6cm9KoXaWyr8yLtWprs6Jq9VywdoAoAoBviMSF8TW0YZILblAi8Ti2PO3gNKsxrijl3amyXuMHNSpIoyk37iDmt8ELk10eosfInusfI6j61h0xl2b16y2t8Ml8BtxWOWTunryP7VVs07jyjraXykLPhnwyXzVXOsuSPxm0sui6nqeH+9T10OXZPXTnsg8VtCRuLkeRt+VXoaeC9i5CmC9iOllPU/M1ZjXH5FhQj8hMY6RPddh/iNvkdK2dFcu0ZdMH2iQwW9TqbSgOOo0b9j9KrWeOi+YEFmhT5gWnAY9JlzRsGHPqPAjlXLsrlW8SRzbK5QeJDqtDQKAKAZ4zGZdBqfyHWq19/prHuRWWKJDyOXPH1rlSlKbKUpObEMXDYXHrWlkMLgjsjhEXJJVRyKjkNZJKiciFyG7vUTZFJnrCYt4mDIxB/PwI5it6b51SzE2qulU8xZK43az4gWOgFrqOF+p617Txeqrvj/wBy7Ol+KdyIfEwkV3IvJG1gYSGpkRsayGpUaDaQ1JE1Y1drajzB8etb7U1h9GuccovO5e+pLLBiWveyxynjfkj9fBvn1rj63x+1epX+qOnpdZl7Z/3NEBrkHTO0MiMz24VtFZIrJ4WEMnW9TJ4KMo5KgN7oJJzFEuIlAYoZ44XeAODYqZV6HibW8a2jNMgt00kstolXNWEc2TEXrZELGO0MdHCheV1jQWGZ2Ci54C551lyUezWNU7HiCyJwYlJFDxsrqRcMpBBHgRW8WpLggthKt4kmmS2zdqG3ZMdOCn/SfCoLKEnuR2/EeSSmqrX9n/4FtrY2DCx9pipEiQnKC5sCTyHMnjoOlRO3B6t2YI1Zo5UEsLrLG3uuhBBtodRzB0q5VYpItVzUhtIatIsIbSGpESJDWQ1JFp9G8WGCx7wOHjNjzHIjoRWLqI2x2yFtUbY4ZpGx9qLiIw66cmXmrcwa85fTKmbjI4F1UqpbWP6hIhvjMSI0LHlwHUnQD1NqjsmoRcmaTltWSAkc8zdjqT4muJObk8v3OfKWRvtLFtDF92naysQsaXtmc3Peb8KgAsT0Btc2FTVQXvwbwS9yG2VhMcjl8Vi45Q3GFIAqppwSTNm4294G4HrWbrK2sRRrbZBrg94vQ1yLeGcux4Yyd6rtsgbI/ak06gdhEkh555MgA8NDc/KrFEKpfzZYJaY1P+ZLBzZW0O2U5kaKRbCSNuKk8CGGjKbGzDjY9DWL6PSeU8p9MXU+m8p5RIwylWBHLl1HSmm1EqLFOJHXPbLI32ptDEySEYfCZoVNmmmfss5/EI1sSQPiIsdbda95ptVK2KlBcM7W2uUFJsbzV149FGXA0kNTI0GeKlCgsbmwvYAk+gGprLaismIx3PBF4XaiSkqAyuNSkilWt8QB4isU6iFjx0/kze7TyrWe19D3JVzGSt0ax7N94TiYTFIbyw2FzxaM+63iRax9DzrzfkdL6Nm5dM7ehv8AUjtfaLiTXOLzeBo5qVIqSeWIY3BiWNo2JCsMrZTYlT7y3GouLi4110rDMxWCr4/eXDRTjBQK0sqILw4dUtEgt7xZlVbXGl76jTWpITxwVb6W05N4X1FcNjFlBKk6EqysCrKwscrKdQbEHxBBGhFWYvJybYOD5OvUiKzIOTa+ElcxmSCRlOUg5WCsTbKSbgEnS1613wlwyb0NRBbkmjzhNkpBIzQARo9+0jXRMw4SKo0VtLG3EEdK3jWoyzEr3aqVkNs+WumOnNT9lByafA5kbDAHG4xkJjARXltliFhfIDpnc6lgMx0HACudZWoS5Pd+K1Sv06lLtcC2C2zDOPuywzDMoeKSLMunfQSKM66jUX4ipa5L2O1W89DXE2vpXRgXYIitozRWySuqhtLM4QkdBqD8q2k4dNm0nHqTIjD7ETDtmw3cUn7yK5KMDpmUE91hx04gW6Ea16dQe6v+xiujY91Y9kNX4l2JJ7p7V7DEAE9yQhG8/wALeh/M1T8hpvUqyu0VddR6leV2jTxXmjzxC7clu8adLyH00UfU/KuZr7OYwX3KWqlyokaGu3lrVBPLKreWJbUx6QxvLIbLGjOx/hUXNh6VKsykoozlyeEZvutvlLtGea8ww4UAwwqsbFl1uXZxdraXC5eNWdRTGmGdufmTX1qqGcZJzBbS7bODbPHI0UgXhmWxuPAgg+FyOVcbVVOEk/Z8o5WorcWn7PoR23taPCwtLJewsABxZjwUeP7Go9Np5Xz2RNKKJXT2oY7A2xNiYRiDHGIyW7quzSAKSCeFmOnDT9KuX6OuuXppvPz9ixdpoQlsTef8FhgiVrOLNddGHAq1iPMcKq7ZR+Blfa4/Czky2NQTWGRNYZH7Y3geAQwpH2jSyMqlnyIthc5jYnrYAda9R4HUva6/kzo6Nb4NN9DNcWS2SQBHsWADZlZQQCVawJsSL3AtcedevrlztkuTE4cbk8o5IasIgZCnbMbSNHHmkZffyAEL5sSBfyqJaqDlsSbJ/wALJR3SeAlCvZuYN1NtQeBGuo5gjxqwoxsWUQ7pV8M8SGrSK7JTcvaX2fGwveys3ZP/ACyWH0bKfSqnkKvUpf05/sWNJZstTN0kOleVj2d+b4GhNSpFRy5CaWykgXIBIHUgaCsYNtyPkPZG8c+GxP2qN7yksXLC4fObuGHME61Gm08otWVxnHbLo072bb0z47HYh5FRQYI7qgIUGN7IdSTch318ulWaZuU8s5WvpjXSkvmTftQ2k8Gz5DGSrOyRZhxAcnN5XUEetS3tqHBS8dBTvWfYzPcXfYYFJIZYu0iclu7bMGIAIIOjKQBVaq3ZlNHW1mjd7Uoyw0aXuTtQ4nBpIwsc0igce6rkIL8yFyi/O1XtPLdHJ5vylKquaX0Jl6so5Uiie1uAthI2BNkmGZbm3eVgGI6g2H+I1T1i+FM7/gLcTlWV/D+0jEyR4eBkQvHLDll1zkIcuW3C5UlSeYJFtaqxtlwj16tlwjW8XJlDHjYE+grtJ4jk7HUcmG7I3rZMY2JnXtc4KsOJVSbgJfha1rdK49d+LN8lk5Fd2LN8uS/brbeTFNOIlKxoyFAQBYMveAA4DMpIHjXX0V/qOSXR1dJcrHJLomZDXTR0ENzW7SawbYysGvbDxXa4eJzxZFv/ADAWb6g146+GyyUfqeWvhsscfqQm1Zf7S/giD/Mf1rzutl/v/ocXUS/3f0GcMmpNV4SIFIhN9YWmwWIjTVmibKBxJHey+tretTaexK1ZN6bErFk+cVJBuLgj0INd/s7PZqXspwrLh5ZGvaSQZb8wosW+ZI9DXA8xNOUYrtHF8nNOSivYT9rat2EJHuiRgfMr3fyatvDtbpfMz4trdIoGzduYjDqywysiv7wFiPPXgfEV2p1Qm05Lo60qoSeWjddyYmXA4YOO92S8eh1X/wCNq4OpS9aTXzOLqcerJokcUONULVlFOZR/aan9jDgkNHNGykGxB7wuD61e8RPFzS+Rc8a/9xr5op27O2MRiMbB2rl8iyDgB3ShuTYa3IX5CvX6ayc7o5Z0tRCEapYRdtuTlIJWX3ljcg9CFNjXXvk41SaOZSlKxJ/MyvY+1nwz5ksQRZlPAj9D41wab5VS3ROzbVGyO2Rbt2tqNiGmYqFF0IA1t3SDrz90V2fH3ytlJs5eupjXGKRMyJXWiznNDUkjUaEajzHCtmsrBhPDyfREc2aNG+JQ3zAP614zGJNHo5v4UN3epEUpSwISz1uokFlpjW9nsmMs7S4SSNFkYs0cmYBWY3bIVBut+VtK1lQ88FivyUUsTXJZ9y90o9mwsM+eR7GSQjKLD3VUclFzx43PkJq61BHO1eqlqJYiuF0Ot5dlJjsLJDmFnAKuLHK6m6t4i418Ca3nFTjggoulprVJr7mNj2c4/tchiUC9u0zpkt8XHNbwtfwqn6E84wd5+T06ju3fp7mw7A2QuFw8cCG4RdW+Jibs1uVyTXQrjsjtPK6u532ObHUgqZFGSIjeHYn22B8PnyFrEMRmAKMG4XHG1vWo7q98MHU8Gm9WkvkVjdj2aHDzLNiJUcocyIgNiw91mLDkdbW4215GCnSNSzI+gU6XDzIupxKMSodGYcVDAkea3uK6KlF8ZOgpRfGTI9u+z/EJKfs6iSIklTmVSoP4WDHl1F65dmhsUvhWUc2zRzUvhWUXLc7d77HCVYgyOQzkcBYWCjrbX511NHp3THntnR0dDqjz7kxLV+JeQ2apUSI0vcZ74NL8mcDyzH968v5FY1Ejzmv/AJ7I7eDu4lv4kU/K4/SvIeQ+G/8AQ81rHtu+6I2ObjVOE+CmpiMstaSmRykVrHbp4OWTtHhUsTc2LKGPUqpAJ/Opo+RvjHamTR110VtTHOLxywWSOGSQgCyQoLKvK5JCr5XvUcKJXfHOSX1ZpCp2fFOWPqzz91jI3iljdQbB45VKsOjDkdeDKTwrdRnppqUGvujOJ0TUotEPsz2ZYZJQ7vJKoNxG2UA9AxA7w+VdB+UnOOEsMuvyE5Rwlg0BdBVJvPLKmfdjWc6GoJ9EM3wVzerZX2rDmLPkuynNbN7pva1xXR8FR6uo/Ql0dvp2biG2Hu9FglZs2ZiO9I1lso1sPhHPjXu6NPClZbLd2olc8JDhMdFNmVJI5NCGCsraHTUA8KsxsqsW1PJC67IPc0UbH7lyBz2TKUPDMSCPA6a+dcyzxtm74ejoQ18HH4uy0bB2UuHjyA3JN2bqf2FdTTab0I492c/UX+tLPsh3iKuRKzI+XnUvSND6DhjyQxKeSKp8wo/avGN5m2ehsWIIbTNUqRz7GM5GqVIqSfJWtibzpiLiQfZ5O0lRY5G1cRuULKSBm1UggXsR5ViFifZvfppQ5jyh3tTZcU9hMnaKNQjXKX6lODHpe9qkcYy7Kkbp1fl4GuC2LDAxaCMRX0ZY+6jdCUGlx1tf0rMYRi8o0t1Nlsdsuf3ENsbahwy3kYXuoCAguxZgO6l7m17nwBreVkY9kVWkttfwr9WSJNboqvgQkrdEMmMsTtDsCjFSyksHKgkqgR2L5Rq1svAa6npWlktp2/4crzqXLHSPSbRgxKns5UkUixySC9jxBym6/nW8JwmuGfQ4yhNcMZNsXDrbLDEhU3VkRVZT1DDUVuqq++DdV1/JCWO2vDGbPKgY8FzAsTyAQak+QqWWorh2yR31w7ZzZ+L7WNZMrKHUNlbiL8jU9U98VLBLXPfFSOStViJOhA1IbmqbowZMJEOq5/6yWH0IryWtnvvkzzOsluukyP3zw/8A05B4ofXVfyPzrzflquIzRwvJV8KZV9RXD5RxnlDbHI7RuqNkcowRvhYghW9DY1vVJKac1x7m9ckppy5RWpN5fsQiixockxgiZQGDEAZwyjUMCeV+R510Xoo6jM6H+hdekV2Z1P8AQeQ75YJhpiFH8wdT9VqvLx2oX9JE9DcvY5JvtgU4zhv5Vkb8lreHjtQ+0bQ0Nz7R72VvUcY4XBIciSx9tJKth2bZrhAD73d4np4irf4ONMc2vn2J/wAKqo5sf2LfIdKotlNvgaYluVV7GRTZBbW2pHEQJGyDTvn3cxvZWP4TYX1sDevUfw5BVqVs+MljT0SktyG8ypKovldbgjgykjgehr13wWL5m63w64G02GS4OVbjgbAEeRFbquC5wjX1J4xkZYzHxpozrc8FuMxPIBeJNby1FcffkQosk+EesHPnjV7FcyhrHiLipK574qWMZI7IbJOJ4nap4kbHG7uzziMVDFxDSKW/kXvP9Aah1lvp0yl9MG+nhvsUTe8Ql1NvMeleRi8M9DZHMcENK1W4o49jGrmpEVJMp/tH3c+2YN1RQZUPax24lh76/wCJb+tq0trzHgsaPUenZy+GZ9uzudj5sMJkxrwBr9nH2kv4SV72U93UHkahhVOSymXtRrKK57ZRyNMdu7tLsJZGxMrtCWWaEyylgAAwZbmzqUKtccj1BFYcJ4bN46jT71FJc9PBMeyLYHdkxUgvn+7jvzCsGd/HvKB/hNTaavPxMoeX1W3FUH9zS2NX0eckxu5rZELYrCthfrWcHvv4b0XpadzkuZfsZTivZ6G2g6FuzgYNLGVAudRmiXkCpPyt6UPwmbcZwjrfhc246R6xfs7tJk+0SGNwQjEXyuovldb6ggGxHStnopbsZ7Nno5bsZGO5e67rjHMoGXDsRccGkt3beQObw0ppNM3bz0jGl07dnPSNJfQWFd2KO2kNJDU6JULbMwRnlSMfiNiei/iPyvUOpu9KtyI9RYq63JmvxRhQANAAAPIcK8g3l5Z5Ztt5Edo4MSxsh5jj0PI/Oob6lZW4sitrVkHFlAaEglWFmU2Yfr5V5WVbg3F9o8663FuL9jw0VabTRxK7vru59sw5VbCRDnjJ+Lmp8CNPO1XNDqPQs56fZZ0d3oz56ZE4HcXBSQLZHz5QGfOwdZLd4Fb5QQeVqsXeQvrt/wC3919yezW3Rs+hCbe3KjjwudAVnRxGACzLMS+Vcqm5DMCGsNBqPGrlGulK3D5jjP2LFOrlOzD6/Yv24+wPsWFWM27Ru/KR8Z/CPAAAeh61T1V/qzyukVNTd6k3jom3aqLfuVGxlM/OtaKZai1QiiL8z4IPbeDGIikjb8a2v0PFT6Gx9K+kU6ONdCqiXqZ+k00ZvsPdKSTtC0hhKOYyACTmABvxHd7wt1qpRpJzzzjB07tVGGOM5Pcm6k5LoZiSBmS+bK68DrfukHiLcxW/4O3Lju6NVqq8KWBDc7ZRMxdxYREjX/ycLemp+VZ0GncrN0vYa29Rrwu2XpjpXfSOKxlM1TRNGaV7KtglVbFONXGSK/wX7z+pAt4Dxrz/AJXU75enH27+51vHUYXqP9DQ65B1CH2lBlNxwP0NWKpZ4OTrKdvxIjXqyjlyEXNbELIebBOhLYcquYlmjcHs2Y8WBGsbE8SLg6nLc3psa5ib+tGa22rr39yOmwmInDLMIoEYBZOxkeR3UXuoYogjBuQTYmx0sdRjZOXD4Mu6mrEoZk11npEpDGqKEQBVUBVUCwAGgAHSrEYpLCOZZZKcnKXbB2rbBDKR5ijzHw5/tWx1PD+MlrLU5flXYvIa2SPpcIKMUkMcbArizC44ixIIPIqwN1PiDWzgpdkjin2RM2Bl4faXy/3cWfyD2tw0vlv409GfW7gwqp9bj3Dh1jUKgsBfx1JuSSdSSSSSeN6tV1qKwizXWoLCPLyVMkTJDcmt8pLk34Rom5mwjCnaSC0jjh8KcbeZ0J9K835DV+tLbHpHn9dqvVltXSLRXOKAGgILeDZBf7yMfeAaj416edc3W6P1Pjh2UdXpt63R7K2lm4cRoQeIPQiuLj2fZy0snGirDiYcSPxmyUc5u8j8M8bFGtyBtow8GBFSQtlBY7XyZtGcorHaEcJsZUYOzSSuNA8rZit+OVQAq+YF6TvlJbUsL6CVsmsLhfQkybaVFnHBF1wJFGchUBJOgA51jbKx7Yo1UZTe2Iz2jC0blGBBXiD+Y6joa9t4bx0NPXvfMn/gn9F1PEuyOkNd9IwyOxWHucyHI9rXtcMOQZeY+RHI8aOvLynhm0bOMS5RHyrOxIJiTlnXMzWPGysLA6cyfI1jbc+8fc2UqY9Zf0ORQrGoVBYD1JJ4knmSdb1aqqjWsRILLHN5kceSp0iLJYtyt0mxjiSQFcOp1PDtCPwL4dT6DXhztfrlVHZD8z/wXNJpXa90ujZYowoAUAAAAAaAAcABXmm2+Wd1JJYR7oZPEkYYEHUGsp4NZRUlhlf2hgzHrxT4un8371bqsUuGcHV6SVXK5RHuasJHNbEHNb4IZCLmtkQyYg5rdEEmP9l7GeY3PdT4jxP8o/Wq92oUFhdnS0Xi7L3mXESy4jZCGMIoy5fdPjzv1vVKGolGe5ns9Io6ZKMFwVPGwNG2VxY/QjqDzFdaqyM1lHaqmprgYyGrKJ8DaQ1KiRDWQ1KiRCKRM7BUUsx4AC5rMrI1rMng2lNQWZPBeN2N0xERLPYycVXiF8T1b6CuDrfIO34YdfucbV652fBDotormHNO0AUBwigIja2w1lOdDkk+IcD/ADDnVHU6KFvK4ZUv0sbOVwyvYmKSLSZCB8a6r/tXHspsq/Ov1ObOE6/zr9RMMp4MD61FlGmYvpnCAOYpj5GNueh3hNjSSG9sq/E2nyXj+VWqdDZY+VhFivSTs5awiybO2YkI7ouebHif2FdmjTQpXC5OnVRCtcCW29ix4lbNdWHuuvvL4eI8D+djV2m6VTyhbTGxYZnO2tjTYYntFunKVASlv4uaeunia7dGprs6eH8jk26edffRDO1W0VhrIakRq2JwYV5WyRIzt8Kgk+ZtwHiazO2FazJ4MxhKTxFF43c9nWokxnmIVP8AncfkPnXI1XlG/hq4+p0dP4/HxWGiwxBVCqAoAAAAsABwAHKuM23yzqJJLCFKGQoAoDhFDDWURWL2Ijaoch6DVf6eXpap4aiUeznX+Mrs5jwyHxuyZUBawYDmp1+RFWYaiMng42o8ddVFy4aR5wWxpJQGuqqepufkP3rM9TGDwY0/i7L4qWcJkzgtgxpq3fP8XD+nh86qz1E5cHZ0/iqauXy/qS2WoDpJY6C1DIji8Iki5XUMPHl4g8QfEVtGcovKZtGbi8plcx26h4xP/hf/APQ/Y10KvINcTRer12OJIr2M2TMkixsou+itmGW/Dj/tzFdGvV1yg5L2L8NRCUHJexL4PcsnWaS38KD/AFH9qp2eUf8AQv7lWfkv+hFm2dsqKAWiQL1PFj5sdTXNtuna8yZz7Lp2P4mPQKiIjtAFAFAFAFAcK1hoYIDeXZ8QiLiNQ2ZdR3eJA1I865uvoqVblt5KGspr9NywL7tiNoVZUVW1VrAXuNL3+tS6H05VKUUSaTZKtSiiYtV4thagO0Bwihgg9obpYSYktCFY6loy0ZJ6nIQD61Yr1d1fUiCelqny0Ufc/ZeFkxUsEyvIyljFnYgFUco4Kq1j+E611NZdcqozi8Z7wc/S11uxwkabg8FHEuWJEReiKFHyFcSU5SeWzrRhGPSF7VqbHayAoAoAoAoAoBhtv/oScfdI08eFSVfnRU13/wBef2I3dOU2kUg2DZhpprxH0qfVpZTRzvCznslGSfZYaqHcCgCgCgOGgKLv+G7WPKpuE0a3PPcWPXT8q6/jNu2Skzq+P27JKTLngpC0aMQVJVSQRYgkcCOtcqaSk0cyaxJpDitTUKAKAKAKAKAKAKAY7WwHbJkzZdQevDWxqDUU+tDbkhvq9WO3InsbZn2dSuYtc36AeQrTS6ZUR2p5NdPR6MduckkKtFgKAKAKA4aAoWw9z8TDjvtDSR5c0jNa5LCQsSAtu7qb8dPGundra56dVYeeDn1aWcLt+eC+iuYdA7QBQBQBQBQBQBQHCKBnAtMmEkuj1QyFAFAFAFAeStMjJ6oAoAoAoAoAoAoAoAoAoAoAoAoAoAoDhoDtAFAFAFAFAFAFAFAFAFAFAFAFAFAFAFAFAFAFAFAFAF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QSEhUUEhQUFBUXFRQUFRUVFhQXGBgUFRUWFxQUGBUYHCggGBolGxUVITEiJSksLi4uFx8zODMtNygtLisBCgoKDg0OGxAQGiwkICQsLCwsLCwsLCwsLCwsLCwsLCwsLCwsLCwsLCwsLCwsLCwsLCwsLCwsLCwsLCwsLCwsLP/AABEIAMEBBQMBEQACEQEDEQH/xAAcAAABBQEBAQAAAAAAAAAAAAAAAwQFBgcBAgj/xABDEAACAQIDBQUFBgMHAwUBAAABAgMAEQQSIQUGMUFREyJhcYEHMlKRoRQjQrHB0WJykiRzgrLC4fAzQ1MWNKLD0hX/xAAbAQEAAgMBAQAAAAAAAAAAAAAAAwQBAgUGB//EADYRAAICAQQBAgQEBQMEAwAAAAABAgMRBBIhMQUTQSJRYXEUMoGxBjNCkaEVI9FSYsHhJDTw/9oADAMBAAIRAxEAPwDcaAKAKAKAKAKAKAKAKAKAi9r7ehw/vtduSLqx9OQ86no01lz+FcfM2UWyobR31ma/ZhYxy/E3zOn0rr0+Kgl8bySqte5Dy7x4huM0nobflarkdBSv6TbajzHvNiV4TP6kN/mvWX46iX9JjaiXwG/8i6TIsg6r3W8+h+lU7fDJ/wAt4NXWvYuextuQ4oXicEjih0YeY6eI0rj36ayh4miJxwSLNbU1WbwsswRuK2wq6KM3jwH+9c67yMIcRWSOViRFz7XlPBgvkB+tc2zyNz64Inaxo205f/I30qs9df8A9Rp6kj1Ht6ZTqQ38w/a1SQ8rfB88hXSRK4HeON9H+7Pjqvz5etdTT+Wqs4lwyaF0XwTYN66qaayiY7WQFAFAFAFAFAFAFAFAFAFAFAFAFAFAFAFAFAFAVjevePsfuYSDKRdm4iNTwJ6seQ9av6LRu345fl/c3jHJRUQuxNySdWc6knnrXewoLCRKIbSiAXu8qmpbb5M5Ic4irmwZPBnrbYYyJnEVsoDJ6w+0HjcPGxVl1DA6itbNPCyO2ayjDNJ3e3q+2rkeyyoO8o0DD4wPzHK4r595/wAbbppJx/I//wByVrYskJ47amvKTrZXaYzeq0jRiD1CzUQeo2aMQc1ozVkpsTbhhIVyTH9V8R4eFdTQeSlS9k/y/sTVXOLw+i7RyBgCDcHUEcwa9XCSksoup5PdbGQoAoAoAoAoAoAoAoAoAoAoAoAoAoAoAoCN2/tQYaB5SLkCyr8TsbIvzIqXT0u6xQRlLJlGIxJuSxzO7XZubOf06DkK9ZVWoxwukTZHuImXDw53NgLcASSx0CqOJJNgBVS21L4matkAu1JZL9ph3hHFSzoSR/EoN1PhrU2knOx8xwYTZE4iaxruQjwbZEDPUmwZGmI2mqGzEjxsbDza1hVS7V1VT2T/AGNXJC3a1cjhrKM5F9n7QeCVZYzZkNx0PVT4EXHrUOq0sNRU659Mw+TTZ9ix7UVcRiGdsOR9zhg5VLj3pJsurvmBAF7KOVya+V62qWjm60uV7leXw9DqDBpCgjiGVF0VbkgDoLk2HhXm9RKUpZl2V5HlzVVkbEHNaGrK7iNn4qN+1jxDS63aCVUCsPhRlAyG3C9/Gr8dRprI+nOG36o33Raw0SayBlDC9iAddDryI5GubZBwk4kD44LRubtM37FjpqU/1L+vzrveG1b/AJMn9i1prP6WW+vRlwKAKAKAKAKAKAKAKAKAKAKAKAKAKAKAKAz/ANpeP+8hhHBQ0zeZukf/ANvyFdzw9Od1n6f8m0SlbNPaT+CC/qeH/PGu7d8Ff3Nia2k6Kud7AJme54L3SC3yJ+Zrm4ivil7GCif+oDiS7RJeNTluzWYnqFtw8yKm0esdrfpx4QTGiyZu8Odd+myM47omwlisSsa5nNh+Z6CotVqq9PHfYzDeD1E+biCL8Aw4/wDOlRw1ELlzHv5rsZyO8LhwosOHLwHTyreEPTW1dBI84hLGrEXlGRpvDvJiY8GuGjcpE0js5UkMbhbJcfguGJHMmvI/xDpYq2N2O+DSS5JyHfTAQ4eKTDAQyholkgVGAZCQJs1hlbu3Ia97gdSD4mWkusnKNnMX0/kV3Bt8mjsa81PhtFVmW7wb7M2PEAkaHDJJkkeO2diNHOa2ig6acgTXodN46MKN+MyazyWIVJRz7lwh2giyxxCUSCVGaO7KzDIASLj3gQSRfXunU6W5F2nlKp2OO1xfPy/Qryi2sj9zXMZXYYbEGN1ccVIb5cqlotddikvYQliSZqcTggEcCAfnXvYS3JNe5108rJ7rYyFAFAFAFAFAFAFAFAFAFAFAFAFAFAFAZF7Qpv7dL4JCo8gpb83Neq8PH/46f1ZuuiI3Y/7jdWt8qv6z2RkT37ZjgpgvHKP6QwLfS9crVxfoSwYZjuExrxX7Nit+PQ+YNcKm+yp5hLBoWjd8sYQW5sx+v73r2Hg3N6bMvmzePRGb1Mc6DllJ9Sdf0rk/xDJ+tGPtgxI8YfbkhCR2BOZO9rc2I08/GqdXkr3GNXya5MZL5CtexbyjcQxYuDUlYIHb2FaSE5FZipD2UE2UaFjbkL8a4/8AECX4dSfzMSIndTd2XGzKiK3Z5gZJLHKqA97XhmtwFeG1OohTBykyKUlFH0G1eKk8vLKDZ8+b5bNeDGTKwPedpFPxI7FgR1428wa9ppbY2UxkvkX4PciX9l+zGkxYlAOSJXJblmdSir594n0qn5i5Q0zj7sjvliGDXXWvHs5zQ3YVhGhp2xP/AG8P91H/AJRXvNJ/Jh9kdiH5UPasmwUAUAUAUAUAUAUAUAUAUAUAUAUAUAUBjftPUpjnPJ44mHyZP9Feu8E92nx8mySPRC7uYiwceN66OrhymBxtDEXBB4cDUUKsrDBQ8Tu9DnuMwHHKDp+V7VX/ANColLdl4+RjYOnxCR2XoOCqzWHoNK6D1NGmSrXt8kMpCGPwSYhBY8PdYcuoIqvrNJVr604vn5jGRLY+74Rw7NmI1UAWF+p61R0nhfRnvsecdBRLSmgrtMyN8R7tSQ7BL7gr/aSb8Int43K8PrXlf4zs26FR+qIr/wApe5jYHKLmxIUWFz0vwHnXyjO6S3Mo9kARj75icIRziAlBt0ExPHxyW8Kst6PG34vv/wCjL9McbQ2dFiFAniR+YDgEqTxF+XoaqQvspb9KRopOPTFMDhI4lCRIsajgqgAeJ051FbdO15m8s1cm3yKSGoWzRjVqwjRmm7FH9nh/uo/8or3uk/kx+yOvD8qHtWDYKAKAKAKAKAKAKAKAKAKAKAKAKAKAKAzb2x7NJSHEAe6TE/k9ihPkwI/x16D+H79tkq378r9DeJmETMhuptyr1bUZ9m2BHGzSFWynvWNvO2lR3warfp9+xhke20lQhZTlaw1INj4gjhVGPk4U4r1HEv8ABjPzFVx0XKRP6hViOu0j5U4/3M5R4facK69ovob/AJVpLyejr/qX6GMoc7NxnaEFAezse+dLsCBYDpx+VR0a56ieYL4fmwmSzHS1XUZG2MbgKkgjKJ7djdwyIMQJGikHaLEQAQCQoEhB0bUMtjcEE87Gvnv8XeUj68dPjKXZWunzgg09qGIiZosThkaRWKNkYocwNjoQwJv0rz0vE1TW6EmkaOlPocSe1ZNR9lkBHEFwPn3ag/0Rv+s0/D/UjcR7T5pCFgw6KzEKuZmckk2AAGXWpY+FpjzOTf8Ag2WniuWX/Ymz3iDmSQyPI4ka+gByIpVRyF1NvAiuJrL4WNKCwlwVpyT6HkhqgyFnMJhzJIqDizAenM/K9Taep2WKK92IR3SwajEtgAOAAHyr3kFtSSOslhHutjIUAUAUAUAUAUAUAUAUAUAUAUAUAUAUAy2zs1MTDJDJ7rqVPgeTDxBsfSpKbZVWKce0ZTwYLitnPDI8MotJGcrdCPwuPAix9a95TqFdWrI9MmXQ3eCp1MYIXeDZBlQFfeXUeI5jzrleV0f4iClHtGkojZ93ImQZL35Ncm/mP2tUP+jaedWYPkxtWCO2hsO2Ts7gubFSb20uTfoP2qhqfFJbPS7fsauJatnwCNFUcFFv3NelooVNarXsbpYHJbnU2Aedm4F8TMI158T8Kjix/wCcSKq+S19eh07sm/t9WYlLasmpwwLGiogsqgKB4CviOq1E9RbK2Xb5OfJ5eSuYvYiRYz7akecshSVQAWHC0yDmwAsQNSOGuhnr1Tsp9BvD9n/4ZnflbTzjJMNIyzrLEHjYBnLKp7Mm0kcgOtrEmzcCBWtb1Nadbi2n+/thmqc1wQmzN24nxzYxEyRCxiW1g8v4pgv4U6dT3uFry6nWzr0ypbzJ9/RfL7m07GobfcuBauFkrZG8hrUjZatzNl2+/YcRaPy5t+g9etel8Po3H/el+hd0tWFuZba9AXAoAoAoAoAoAoAoAoAoAoAoAoAoAoAoAoAoCpb87qfa1EkVlxEYspPB149m/h0PInxNdHx3kHppbZflff8AyjaMsGWBO8yMpSRTZ0YWZSPDp416xTTW6Lyn7onTTOPh62UzGBliNnAm4LITxKm1/McD6iopUxk8xbT+hrtE48AF11JPFmNz5eA8BUtNUa+e382ZUT2EtVnOTGBXBbLlxMgihQsx5cAB8TH8K+NQ3aqvTw3zYfBpGzt2RgEC+8zWLSW95gPdHQDWw9etfLf4i19+qt3S/J7f+ylc22Kua8uyuIOajZqxlPhI2YMyIzDgxVSR5Ei4rKvsitqk8fcxufzOuarsjYkzVr2asmd39gmYh5ARH04F/Lw8a7PjvGSte+z8v7limhye6XRekQAWAsBwFeqjFRWEdA9VsAoAoAoAoAoAoAoAoAoAoAoAoAoAoAoAoAoArAK9vPulDjQGa8coFkmTRh0B+JfA+NrVd0mvt0z+Hle6fRspNGdbU3cxmFv2kRnjH/dgFzb+KPiD9PE16GnyGnv6e1/J/wDJKpohxi4jpnAI4hrqR5g1eUZtcf4Nso94eLtTliBlPSMFz65QbVrZcq1mbx9zGUWjY3s/mlIaf7lPhuGkPoO6vmST4Vy9R5qEVipZfz9jRzRoeyNjw4ZMkKBRzP4mPVm4k15+7UWXS3TeSNvI8nhVwQwBB4g1XnCM1iS4NWk+yt7R2C66xd9fhJsw8idG9bHzrhanxUk91XXyK06X7EFPdTZgVPRgQfrXFsrnB4ksED47EHaoDTIphdnyy+4hI+Lgv9R0qxTorrn8MTaNUpdFk2VusqWaYhzxyj3Qf9X/ADSu9pPDwr+Kzl/4LNenUeXyWILXaSS6LJ6rICgCgCgCgCgCgCgCgCgCgCgCgCgCgCgCgCgCgCgCgOWoCoe07DR/Y2do0LB4gGZdRmYLe4seddTxM5/iFFN+5tHsebgbR7fBRPlVSM0bBRYExnLmA8QAfWoPJUunUSjnPv8A3EiyVRNQrICgOGgPE0KsLMoYdCAfzrSUIy/MsmGkVHCdnHjinZplLFRpfKbBgRfQdNOteepddeude3hlRYVuMFxAr0aWOi4drICgCgCgCgCgCgCgCgCgCgCgCgCgCgCgOUB2gCgCgCgCgOUB2gIveHYiYyLspCwXMGuptqt7X6jXh+1TafUSonviZTwJ7s7vR4KMxxFyGYuxY37xAGg4DQDhW2r1U9TPfP7BvJMVXMBQBQBQHDQEHJu4hm7XO982e3O/S/T9K5cvGQd3q5ZD6Md24m8wHMV1EiXcgDjqPnTA3L5nb0MhQHaAKA5egC9AF6AL0B2gCgCgCgCgEpZwouTWk7IwWWauSj2RmJ2xb3R6n9qoWa/H5UVp6pLoYS7Yk6geQFVnrrSvLVzEf/7so5g+YH6Vp/qFqI/xtiHOH3oHCRLeK6/Q1PX5SOcTRLDyEepInMJjElGZGDDw5eY5V067YWLMXkvwsjNZixZnAFzoKkNm8dkBtHeqNNIwZD1Bsvz5/KrVeknLvgq2aqMeuSAxW90593Ig8FufmauQ0NfvyVpayfsMm3txQ/7gPmiftU34Gp+xF+LtHGF39lU/eRo4/huh/UVFPxsX+VkkdfJfmRati7zwYnuo2V//ABvYN6cm9KoXaWyr8yLtWprs6Jq9VywdoAoAoBviMSF8TW0YZILblAi8Ti2PO3gNKsxrijl3amyXuMHNSpIoyk37iDmt8ELk10eosfInusfI6j61h0xl2b16y2t8Ml8BtxWOWTunryP7VVs07jyjraXykLPhnwyXzVXOsuSPxm0sui6nqeH+9T10OXZPXTnsg8VtCRuLkeRt+VXoaeC9i5CmC9iOllPU/M1ZjXH5FhQj8hMY6RPddh/iNvkdK2dFcu0ZdMH2iQwW9TqbSgOOo0b9j9KrWeOi+YEFmhT5gWnAY9JlzRsGHPqPAjlXLsrlW8SRzbK5QeJDqtDQKAKAZ4zGZdBqfyHWq19/prHuRWWKJDyOXPH1rlSlKbKUpObEMXDYXHrWlkMLgjsjhEXJJVRyKjkNZJKiciFyG7vUTZFJnrCYt4mDIxB/PwI5it6b51SzE2qulU8xZK43az4gWOgFrqOF+p617Txeqrvj/wBy7Ol+KdyIfEwkV3IvJG1gYSGpkRsayGpUaDaQ1JE1Y1drajzB8etb7U1h9GuccovO5e+pLLBiWveyxynjfkj9fBvn1rj63x+1epX+qOnpdZl7Z/3NEBrkHTO0MiMz24VtFZIrJ4WEMnW9TJ4KMo5KgN7oJJzFEuIlAYoZ44XeAODYqZV6HibW8a2jNMgt00kstolXNWEc2TEXrZELGO0MdHCheV1jQWGZ2Ci54C551lyUezWNU7HiCyJwYlJFDxsrqRcMpBBHgRW8WpLggthKt4kmmS2zdqG3ZMdOCn/SfCoLKEnuR2/EeSSmqrX9n/4FtrY2DCx9pipEiQnKC5sCTyHMnjoOlRO3B6t2YI1Zo5UEsLrLG3uuhBBtodRzB0q5VYpItVzUhtIatIsIbSGpESJDWQ1JFp9G8WGCx7wOHjNjzHIjoRWLqI2x2yFtUbY4ZpGx9qLiIw66cmXmrcwa85fTKmbjI4F1UqpbWP6hIhvjMSI0LHlwHUnQD1NqjsmoRcmaTltWSAkc8zdjqT4muJObk8v3OfKWRvtLFtDF92naysQsaXtmc3Peb8KgAsT0Btc2FTVQXvwbwS9yG2VhMcjl8Vi45Q3GFIAqppwSTNm4294G4HrWbrK2sRRrbZBrg94vQ1yLeGcux4Yyd6rtsgbI/ak06gdhEkh555MgA8NDc/KrFEKpfzZYJaY1P+ZLBzZW0O2U5kaKRbCSNuKk8CGGjKbGzDjY9DWL6PSeU8p9MXU+m8p5RIwylWBHLl1HSmm1EqLFOJHXPbLI32ptDEySEYfCZoVNmmmfss5/EI1sSQPiIsdbda95ptVK2KlBcM7W2uUFJsbzV149FGXA0kNTI0GeKlCgsbmwvYAk+gGprLaismIx3PBF4XaiSkqAyuNSkilWt8QB4isU6iFjx0/kze7TyrWe19D3JVzGSt0ax7N94TiYTFIbyw2FzxaM+63iRax9DzrzfkdL6Nm5dM7ehv8AUjtfaLiTXOLzeBo5qVIqSeWIY3BiWNo2JCsMrZTYlT7y3GouLi4110rDMxWCr4/eXDRTjBQK0sqILw4dUtEgt7xZlVbXGl76jTWpITxwVb6W05N4X1FcNjFlBKk6EqysCrKwscrKdQbEHxBBGhFWYvJybYOD5OvUiKzIOTa+ElcxmSCRlOUg5WCsTbKSbgEnS1613wlwyb0NRBbkmjzhNkpBIzQARo9+0jXRMw4SKo0VtLG3EEdK3jWoyzEr3aqVkNs+WumOnNT9lByafA5kbDAHG4xkJjARXltliFhfIDpnc6lgMx0HACudZWoS5Pd+K1Sv06lLtcC2C2zDOPuywzDMoeKSLMunfQSKM66jUX4ipa5L2O1W89DXE2vpXRgXYIitozRWySuqhtLM4QkdBqD8q2k4dNm0nHqTIjD7ETDtmw3cUn7yK5KMDpmUE91hx04gW6Ea16dQe6v+xiujY91Y9kNX4l2JJ7p7V7DEAE9yQhG8/wALeh/M1T8hpvUqyu0VddR6leV2jTxXmjzxC7clu8adLyH00UfU/KuZr7OYwX3KWqlyokaGu3lrVBPLKreWJbUx6QxvLIbLGjOx/hUXNh6VKsykoozlyeEZvutvlLtGea8ww4UAwwqsbFl1uXZxdraXC5eNWdRTGmGdufmTX1qqGcZJzBbS7bODbPHI0UgXhmWxuPAgg+FyOVcbVVOEk/Z8o5WorcWn7PoR23taPCwtLJewsABxZjwUeP7Go9Np5Xz2RNKKJXT2oY7A2xNiYRiDHGIyW7quzSAKSCeFmOnDT9KuX6OuuXppvPz9ixdpoQlsTef8FhgiVrOLNddGHAq1iPMcKq7ZR+Blfa4/Czky2NQTWGRNYZH7Y3geAQwpH2jSyMqlnyIthc5jYnrYAda9R4HUva6/kzo6Nb4NN9DNcWS2SQBHsWADZlZQQCVawJsSL3AtcedevrlztkuTE4cbk8o5IasIgZCnbMbSNHHmkZffyAEL5sSBfyqJaqDlsSbJ/wALJR3SeAlCvZuYN1NtQeBGuo5gjxqwoxsWUQ7pV8M8SGrSK7JTcvaX2fGwveys3ZP/ACyWH0bKfSqnkKvUpf05/sWNJZstTN0kOleVj2d+b4GhNSpFRy5CaWykgXIBIHUgaCsYNtyPkPZG8c+GxP2qN7yksXLC4fObuGHME61Gm08otWVxnHbLo072bb0z47HYh5FRQYI7qgIUGN7IdSTch318ulWaZuU8s5WvpjXSkvmTftQ2k8Gz5DGSrOyRZhxAcnN5XUEetS3tqHBS8dBTvWfYzPcXfYYFJIZYu0iclu7bMGIAIIOjKQBVaq3ZlNHW1mjd7Uoyw0aXuTtQ4nBpIwsc0igce6rkIL8yFyi/O1XtPLdHJ5vylKquaX0Jl6so5Uiie1uAthI2BNkmGZbm3eVgGI6g2H+I1T1i+FM7/gLcTlWV/D+0jEyR4eBkQvHLDll1zkIcuW3C5UlSeYJFtaqxtlwj16tlwjW8XJlDHjYE+grtJ4jk7HUcmG7I3rZMY2JnXtc4KsOJVSbgJfha1rdK49d+LN8lk5Fd2LN8uS/brbeTFNOIlKxoyFAQBYMveAA4DMpIHjXX0V/qOSXR1dJcrHJLomZDXTR0ENzW7SawbYysGvbDxXa4eJzxZFv/ADAWb6g146+GyyUfqeWvhsscfqQm1Zf7S/giD/Mf1rzutl/v/ocXUS/3f0GcMmpNV4SIFIhN9YWmwWIjTVmibKBxJHey+tretTaexK1ZN6bErFk+cVJBuLgj0INd/s7PZqXspwrLh5ZGvaSQZb8wosW+ZI9DXA8xNOUYrtHF8nNOSivYT9rat2EJHuiRgfMr3fyatvDtbpfMz4trdIoGzduYjDqywysiv7wFiPPXgfEV2p1Qm05Lo60qoSeWjddyYmXA4YOO92S8eh1X/wCNq4OpS9aTXzOLqcerJokcUONULVlFOZR/aan9jDgkNHNGykGxB7wuD61e8RPFzS+Rc8a/9xr5op27O2MRiMbB2rl8iyDgB3ShuTYa3IX5CvX6ayc7o5Z0tRCEapYRdtuTlIJWX3ljcg9CFNjXXvk41SaOZSlKxJ/MyvY+1nwz5ksQRZlPAj9D41wab5VS3ROzbVGyO2Rbt2tqNiGmYqFF0IA1t3SDrz90V2fH3ytlJs5eupjXGKRMyJXWiznNDUkjUaEajzHCtmsrBhPDyfREc2aNG+JQ3zAP614zGJNHo5v4UN3epEUpSwISz1uokFlpjW9nsmMs7S4SSNFkYs0cmYBWY3bIVBut+VtK1lQ88FivyUUsTXJZ9y90o9mwsM+eR7GSQjKLD3VUclFzx43PkJq61BHO1eqlqJYiuF0Ot5dlJjsLJDmFnAKuLHK6m6t4i418Ca3nFTjggoulprVJr7mNj2c4/tchiUC9u0zpkt8XHNbwtfwqn6E84wd5+T06ju3fp7mw7A2QuFw8cCG4RdW+Jibs1uVyTXQrjsjtPK6u532ObHUgqZFGSIjeHYn22B8PnyFrEMRmAKMG4XHG1vWo7q98MHU8Gm9WkvkVjdj2aHDzLNiJUcocyIgNiw91mLDkdbW4215GCnSNSzI+gU6XDzIupxKMSodGYcVDAkea3uK6KlF8ZOgpRfGTI9u+z/EJKfs6iSIklTmVSoP4WDHl1F65dmhsUvhWUc2zRzUvhWUXLc7d77HCVYgyOQzkcBYWCjrbX511NHp3THntnR0dDqjz7kxLV+JeQ2apUSI0vcZ74NL8mcDyzH968v5FY1Ejzmv/AJ7I7eDu4lv4kU/K4/SvIeQ+G/8AQ81rHtu+6I2ObjVOE+CmpiMstaSmRykVrHbp4OWTtHhUsTc2LKGPUqpAJ/Opo+RvjHamTR110VtTHOLxywWSOGSQgCyQoLKvK5JCr5XvUcKJXfHOSX1ZpCp2fFOWPqzz91jI3iljdQbB45VKsOjDkdeDKTwrdRnppqUGvujOJ0TUotEPsz2ZYZJQ7vJKoNxG2UA9AxA7w+VdB+UnOOEsMuvyE5Rwlg0BdBVJvPLKmfdjWc6GoJ9EM3wVzerZX2rDmLPkuynNbN7pva1xXR8FR6uo/Ql0dvp2biG2Hu9FglZs2ZiO9I1lso1sPhHPjXu6NPClZbLd2olc8JDhMdFNmVJI5NCGCsraHTUA8KsxsqsW1PJC67IPc0UbH7lyBz2TKUPDMSCPA6a+dcyzxtm74ejoQ18HH4uy0bB2UuHjyA3JN2bqf2FdTTab0I492c/UX+tLPsh3iKuRKzI+XnUvSND6DhjyQxKeSKp8wo/avGN5m2ehsWIIbTNUqRz7GM5GqVIqSfJWtibzpiLiQfZ5O0lRY5G1cRuULKSBm1UggXsR5ViFifZvfppQ5jyh3tTZcU9hMnaKNQjXKX6lODHpe9qkcYy7Kkbp1fl4GuC2LDAxaCMRX0ZY+6jdCUGlx1tf0rMYRi8o0t1Nlsdsuf3ENsbahwy3kYXuoCAguxZgO6l7m17nwBreVkY9kVWkttfwr9WSJNboqvgQkrdEMmMsTtDsCjFSyksHKgkqgR2L5Rq1svAa6npWlktp2/4crzqXLHSPSbRgxKns5UkUixySC9jxBym6/nW8JwmuGfQ4yhNcMZNsXDrbLDEhU3VkRVZT1DDUVuqq++DdV1/JCWO2vDGbPKgY8FzAsTyAQak+QqWWorh2yR31w7ZzZ+L7WNZMrKHUNlbiL8jU9U98VLBLXPfFSOStViJOhA1IbmqbowZMJEOq5/6yWH0IryWtnvvkzzOsluukyP3zw/8A05B4ofXVfyPzrzflquIzRwvJV8KZV9RXD5RxnlDbHI7RuqNkcowRvhYghW9DY1vVJKac1x7m9ckppy5RWpN5fsQiixockxgiZQGDEAZwyjUMCeV+R510Xoo6jM6H+hdekV2Z1P8AQeQ75YJhpiFH8wdT9VqvLx2oX9JE9DcvY5JvtgU4zhv5Vkb8lreHjtQ+0bQ0Nz7R72VvUcY4XBIciSx9tJKth2bZrhAD73d4np4irf4ONMc2vn2J/wAKqo5sf2LfIdKotlNvgaYluVV7GRTZBbW2pHEQJGyDTvn3cxvZWP4TYX1sDevUfw5BVqVs+MljT0SktyG8ypKovldbgjgykjgehr13wWL5m63w64G02GS4OVbjgbAEeRFbquC5wjX1J4xkZYzHxpozrc8FuMxPIBeJNby1FcffkQosk+EesHPnjV7FcyhrHiLipK574qWMZI7IbJOJ4nap4kbHG7uzziMVDFxDSKW/kXvP9Aah1lvp0yl9MG+nhvsUTe8Ql1NvMeleRi8M9DZHMcENK1W4o49jGrmpEVJMp/tH3c+2YN1RQZUPax24lh76/wCJb+tq0trzHgsaPUenZy+GZ9uzudj5sMJkxrwBr9nH2kv4SV72U93UHkahhVOSymXtRrKK57ZRyNMdu7tLsJZGxMrtCWWaEyylgAAwZbmzqUKtccj1BFYcJ4bN46jT71FJc9PBMeyLYHdkxUgvn+7jvzCsGd/HvKB/hNTaavPxMoeX1W3FUH9zS2NX0eckxu5rZELYrCthfrWcHvv4b0XpadzkuZfsZTivZ6G2g6FuzgYNLGVAudRmiXkCpPyt6UPwmbcZwjrfhc246R6xfs7tJk+0SGNwQjEXyuovldb6ggGxHStnopbsZ7Nno5bsZGO5e67rjHMoGXDsRccGkt3beQObw0ppNM3bz0jGl07dnPSNJfQWFd2KO2kNJDU6JULbMwRnlSMfiNiei/iPyvUOpu9KtyI9RYq63JmvxRhQANAAAPIcK8g3l5Z5Ztt5Edo4MSxsh5jj0PI/Oob6lZW4sitrVkHFlAaEglWFmU2Yfr5V5WVbg3F9o8663FuL9jw0VabTRxK7vru59sw5VbCRDnjJ+Lmp8CNPO1XNDqPQs56fZZ0d3oz56ZE4HcXBSQLZHz5QGfOwdZLd4Fb5QQeVqsXeQvrt/wC3919yezW3Rs+hCbe3KjjwudAVnRxGACzLMS+Vcqm5DMCGsNBqPGrlGulK3D5jjP2LFOrlOzD6/Yv24+wPsWFWM27Ru/KR8Z/CPAAAeh61T1V/qzyukVNTd6k3jom3aqLfuVGxlM/OtaKZai1QiiL8z4IPbeDGIikjb8a2v0PFT6Gx9K+kU6ONdCqiXqZ+k00ZvsPdKSTtC0hhKOYyACTmABvxHd7wt1qpRpJzzzjB07tVGGOM5Pcm6k5LoZiSBmS+bK68DrfukHiLcxW/4O3Lju6NVqq8KWBDc7ZRMxdxYREjX/ycLemp+VZ0GncrN0vYa29Rrwu2XpjpXfSOKxlM1TRNGaV7KtglVbFONXGSK/wX7z+pAt4Dxrz/AJXU75enH27+51vHUYXqP9DQ65B1CH2lBlNxwP0NWKpZ4OTrKdvxIjXqyjlyEXNbELIebBOhLYcquYlmjcHs2Y8WBGsbE8SLg6nLc3psa5ib+tGa22rr39yOmwmInDLMIoEYBZOxkeR3UXuoYogjBuQTYmx0sdRjZOXD4Mu6mrEoZk11npEpDGqKEQBVUBVUCwAGgAHSrEYpLCOZZZKcnKXbB2rbBDKR5ijzHw5/tWx1PD+MlrLU5flXYvIa2SPpcIKMUkMcbArizC44ixIIPIqwN1PiDWzgpdkjin2RM2Bl4faXy/3cWfyD2tw0vlv409GfW7gwqp9bj3Dh1jUKgsBfx1JuSSdSSSSSeN6tV1qKwizXWoLCPLyVMkTJDcmt8pLk34Rom5mwjCnaSC0jjh8KcbeZ0J9K835DV+tLbHpHn9dqvVltXSLRXOKAGgILeDZBf7yMfeAaj416edc3W6P1Pjh2UdXpt63R7K2lm4cRoQeIPQiuLj2fZy0snGirDiYcSPxmyUc5u8j8M8bFGtyBtow8GBFSQtlBY7XyZtGcorHaEcJsZUYOzSSuNA8rZit+OVQAq+YF6TvlJbUsL6CVsmsLhfQkybaVFnHBF1wJFGchUBJOgA51jbKx7Yo1UZTe2Iz2jC0blGBBXiD+Y6joa9t4bx0NPXvfMn/gn9F1PEuyOkNd9IwyOxWHucyHI9rXtcMOQZeY+RHI8aOvLynhm0bOMS5RHyrOxIJiTlnXMzWPGysLA6cyfI1jbc+8fc2UqY9Zf0ORQrGoVBYD1JJ4knmSdb1aqqjWsRILLHN5kceSp0iLJYtyt0mxjiSQFcOp1PDtCPwL4dT6DXhztfrlVHZD8z/wXNJpXa90ujZYowoAUAAAAAaAAcABXmm2+Wd1JJYR7oZPEkYYEHUGsp4NZRUlhlf2hgzHrxT4un8371bqsUuGcHV6SVXK5RHuasJHNbEHNb4IZCLmtkQyYg5rdEEmP9l7GeY3PdT4jxP8o/Wq92oUFhdnS0Xi7L3mXESy4jZCGMIoy5fdPjzv1vVKGolGe5ns9Io6ZKMFwVPGwNG2VxY/QjqDzFdaqyM1lHaqmprgYyGrKJ8DaQ1KiRDWQ1KiRCKRM7BUUsx4AC5rMrI1rMng2lNQWZPBeN2N0xERLPYycVXiF8T1b6CuDrfIO34YdfucbV652fBDotormHNO0AUBwigIja2w1lOdDkk+IcD/ADDnVHU6KFvK4ZUv0sbOVwyvYmKSLSZCB8a6r/tXHspsq/Ov1ObOE6/zr9RMMp4MD61FlGmYvpnCAOYpj5GNueh3hNjSSG9sq/E2nyXj+VWqdDZY+VhFivSTs5awiybO2YkI7ouebHif2FdmjTQpXC5OnVRCtcCW29ix4lbNdWHuuvvL4eI8D+djV2m6VTyhbTGxYZnO2tjTYYntFunKVASlv4uaeunia7dGprs6eH8jk26edffRDO1W0VhrIakRq2JwYV5WyRIzt8Kgk+ZtwHiazO2FazJ4MxhKTxFF43c9nWokxnmIVP8AncfkPnXI1XlG/hq4+p0dP4/HxWGiwxBVCqAoAAAAsABwAHKuM23yzqJJLCFKGQoAoDhFDDWURWL2Ijaoch6DVf6eXpap4aiUeznX+Mrs5jwyHxuyZUBawYDmp1+RFWYaiMng42o8ddVFy4aR5wWxpJQGuqqepufkP3rM9TGDwY0/i7L4qWcJkzgtgxpq3fP8XD+nh86qz1E5cHZ0/iqauXy/qS2WoDpJY6C1DIji8Iki5XUMPHl4g8QfEVtGcovKZtGbi8plcx26h4xP/hf/APQ/Y10KvINcTRer12OJIr2M2TMkixsou+itmGW/Dj/tzFdGvV1yg5L2L8NRCUHJexL4PcsnWaS38KD/AFH9qp2eUf8AQv7lWfkv+hFm2dsqKAWiQL1PFj5sdTXNtuna8yZz7Lp2P4mPQKiIjtAFAFAFAFAcK1hoYIDeXZ8QiLiNQ2ZdR3eJA1I865uvoqVblt5KGspr9NywL7tiNoVZUVW1VrAXuNL3+tS6H05VKUUSaTZKtSiiYtV4thagO0Bwihgg9obpYSYktCFY6loy0ZJ6nIQD61Yr1d1fUiCelqny0Ufc/ZeFkxUsEyvIyljFnYgFUco4Kq1j+E611NZdcqozi8Z7wc/S11uxwkabg8FHEuWJEReiKFHyFcSU5SeWzrRhGPSF7VqbHayAoAoAoAoAoBhtv/oScfdI08eFSVfnRU13/wBef2I3dOU2kUg2DZhpprxH0qfVpZTRzvCznslGSfZYaqHcCgCgCgOGgKLv+G7WPKpuE0a3PPcWPXT8q6/jNu2Skzq+P27JKTLngpC0aMQVJVSQRYgkcCOtcqaSk0cyaxJpDitTUKAKAKAKAKAKAKAY7WwHbJkzZdQevDWxqDUU+tDbkhvq9WO3InsbZn2dSuYtc36AeQrTS6ZUR2p5NdPR6MduckkKtFgKAKAKA4aAoWw9z8TDjvtDSR5c0jNa5LCQsSAtu7qb8dPGundra56dVYeeDn1aWcLt+eC+iuYdA7QBQBQBQBQBQBQHCKBnAtMmEkuj1QyFAFAFAFAeStMjJ6oAoAoAoAoAoAoAoAoAoAoAoAoAoAoDhoDtAFAFAFAFAFAFAFAFAFAFAFAFAFAFAFAFAFAFAFAFAF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jpeg;base64,/9j/4AAQSkZJRgABAQAAAQABAAD/2wCEAAkGBxQSEhUUEhQUFBUXFRQUFRUVFhQXGBgUFRUWFxQUGBUYHCggGBolGxUVITEiJSksLi4uFx8zODMtNygtLisBCgoKDg0OGxAQGiwkICQsLCwsLCwsLCwsLCwsLCwsLCwsLCwsLCwsLCwsLCwsLCwsLCwsLCwsLCwsLCwsLCwsLP/AABEIAMEBBQMBEQACEQEDEQH/xAAcAAABBQEBAQAAAAAAAAAAAAAAAwQFBgcBAgj/xABDEAACAQIDBQUFBgMHAwUBAAABAgMAEQQSIQUGMUFREyJhcYEHMlKRoRQjQrHB0WJykiRzgrLC4fAzQ1MWNKLD0hX/xAAbAQEAAgMBAQAAAAAAAAAAAAAAAwQBAgUGB//EADYRAAICAQQBAgQEBQMEAwAAAAABAgMRBBIhMQUTQSJRYXEUMoGxBjNCkaEVI9FSYsHhJDTw/9oADAMBAAIRAxEAPwDcaAKAKAKAKAKAKAKAKAKAi9r7ehw/vtduSLqx9OQ86no01lz+FcfM2UWyobR31ma/ZhYxy/E3zOn0rr0+Kgl8bySqte5Dy7x4huM0nobflarkdBSv6TbajzHvNiV4TP6kN/mvWX46iX9JjaiXwG/8i6TIsg6r3W8+h+lU7fDJ/wAt4NXWvYuextuQ4oXicEjih0YeY6eI0rj36ayh4miJxwSLNbU1WbwsswRuK2wq6KM3jwH+9c67yMIcRWSOViRFz7XlPBgvkB+tc2zyNz64Inaxo205f/I30qs9df8A9Rp6kj1Ht6ZTqQ38w/a1SQ8rfB88hXSRK4HeON9H+7Pjqvz5etdTT+Wqs4lwyaF0XwTYN66qaayiY7WQFAFAFAFAFAFAFAFAFAFAFAFAFAFAFAFAFAFAVjevePsfuYSDKRdm4iNTwJ6seQ9av6LRu345fl/c3jHJRUQuxNySdWc6knnrXewoLCRKIbSiAXu8qmpbb5M5Ic4irmwZPBnrbYYyJnEVsoDJ6w+0HjcPGxVl1DA6itbNPCyO2ayjDNJ3e3q+2rkeyyoO8o0DD4wPzHK4r595/wAbbppJx/I//wByVrYskJ47amvKTrZXaYzeq0jRiD1CzUQeo2aMQc1ozVkpsTbhhIVyTH9V8R4eFdTQeSlS9k/y/sTVXOLw+i7RyBgCDcHUEcwa9XCSksoup5PdbGQoAoAoAoAoAoAoAoAoAoAoAoAoAoAoAoCN2/tQYaB5SLkCyr8TsbIvzIqXT0u6xQRlLJlGIxJuSxzO7XZubOf06DkK9ZVWoxwukTZHuImXDw53NgLcASSx0CqOJJNgBVS21L4matkAu1JZL9ph3hHFSzoSR/EoN1PhrU2knOx8xwYTZE4iaxruQjwbZEDPUmwZGmI2mqGzEjxsbDza1hVS7V1VT2T/AGNXJC3a1cjhrKM5F9n7QeCVZYzZkNx0PVT4EXHrUOq0sNRU659Mw+TTZ9ix7UVcRiGdsOR9zhg5VLj3pJsurvmBAF7KOVya+V62qWjm60uV7leXw9DqDBpCgjiGVF0VbkgDoLk2HhXm9RKUpZl2V5HlzVVkbEHNaGrK7iNn4qN+1jxDS63aCVUCsPhRlAyG3C9/Gr8dRprI+nOG36o33Raw0SayBlDC9iAddDryI5GubZBwk4kD44LRubtM37FjpqU/1L+vzrveG1b/AJMn9i1prP6WW+vRlwKAKAKAKAKAKAKAKAKAKAKAKAKAKAKAKAz/ANpeP+8hhHBQ0zeZukf/ANvyFdzw9Od1n6f8m0SlbNPaT+CC/qeH/PGu7d8Ff3Nia2k6Kud7AJme54L3SC3yJ+Zrm4ivil7GCif+oDiS7RJeNTluzWYnqFtw8yKm0esdrfpx4QTGiyZu8Odd+myM47omwlisSsa5nNh+Z6CotVqq9PHfYzDeD1E+biCL8Aw4/wDOlRw1ELlzHv5rsZyO8LhwosOHLwHTyreEPTW1dBI84hLGrEXlGRpvDvJiY8GuGjcpE0js5UkMbhbJcfguGJHMmvI/xDpYq2N2O+DSS5JyHfTAQ4eKTDAQyholkgVGAZCQJs1hlbu3Ia97gdSD4mWkusnKNnMX0/kV3Bt8mjsa81PhtFVmW7wb7M2PEAkaHDJJkkeO2diNHOa2ig6acgTXodN46MKN+MyazyWIVJRz7lwh2giyxxCUSCVGaO7KzDIASLj3gQSRfXunU6W5F2nlKp2OO1xfPy/Qryi2sj9zXMZXYYbEGN1ccVIb5cqlotddikvYQliSZqcTggEcCAfnXvYS3JNe5108rJ7rYyFAFAFAFAFAFAFAFAFAFAFAFAFAFAFAZF7Qpv7dL4JCo8gpb83Neq8PH/46f1ZuuiI3Y/7jdWt8qv6z2RkT37ZjgpgvHKP6QwLfS9crVxfoSwYZjuExrxX7Nit+PQ+YNcKm+yp5hLBoWjd8sYQW5sx+v73r2Hg3N6bMvmzePRGb1Mc6DllJ9Sdf0rk/xDJ+tGPtgxI8YfbkhCR2BOZO9rc2I08/GqdXkr3GNXya5MZL5CtexbyjcQxYuDUlYIHb2FaSE5FZipD2UE2UaFjbkL8a4/8AECX4dSfzMSIndTd2XGzKiK3Z5gZJLHKqA97XhmtwFeG1OohTBykyKUlFH0G1eKk8vLKDZ8+b5bNeDGTKwPedpFPxI7FgR1428wa9ppbY2UxkvkX4PciX9l+zGkxYlAOSJXJblmdSir594n0qn5i5Q0zj7sjvliGDXXWvHs5zQ3YVhGhp2xP/AG8P91H/AJRXvNJ/Jh9kdiH5UPasmwUAUAUAUAUAUAUAUAUAUAUAUAUAUAUBjftPUpjnPJ44mHyZP9Feu8E92nx8mySPRC7uYiwceN66OrhymBxtDEXBB4cDUUKsrDBQ8Tu9DnuMwHHKDp+V7VX/ANColLdl4+RjYOnxCR2XoOCqzWHoNK6D1NGmSrXt8kMpCGPwSYhBY8PdYcuoIqvrNJVr604vn5jGRLY+74Rw7NmI1UAWF+p61R0nhfRnvsecdBRLSmgrtMyN8R7tSQ7BL7gr/aSb8Int43K8PrXlf4zs26FR+qIr/wApe5jYHKLmxIUWFz0vwHnXyjO6S3Mo9kARj75icIRziAlBt0ExPHxyW8Kst6PG34vv/wCjL9McbQ2dFiFAniR+YDgEqTxF+XoaqQvspb9KRopOPTFMDhI4lCRIsajgqgAeJ051FbdO15m8s1cm3yKSGoWzRjVqwjRmm7FH9nh/uo/8or3uk/kx+yOvD8qHtWDYKAKAKAKAKAKAKAKAKAKAKAKAKAKAKAzb2x7NJSHEAe6TE/k9ihPkwI/x16D+H79tkq378r9DeJmETMhuptyr1bUZ9m2BHGzSFWynvWNvO2lR3warfp9+xhke20lQhZTlaw1INj4gjhVGPk4U4r1HEv8ABjPzFVx0XKRP6hViOu0j5U4/3M5R4facK69ovob/AJVpLyejr/qX6GMoc7NxnaEFAezse+dLsCBYDpx+VR0a56ieYL4fmwmSzHS1XUZG2MbgKkgjKJ7djdwyIMQJGikHaLEQAQCQoEhB0bUMtjcEE87Gvnv8XeUj68dPjKXZWunzgg09qGIiZosThkaRWKNkYocwNjoQwJv0rz0vE1TW6EmkaOlPocSe1ZNR9lkBHEFwPn3ag/0Rv+s0/D/UjcR7T5pCFgw6KzEKuZmckk2AAGXWpY+FpjzOTf8Ag2WniuWX/Ymz3iDmSQyPI4ka+gByIpVRyF1NvAiuJrL4WNKCwlwVpyT6HkhqgyFnMJhzJIqDizAenM/K9Taep2WKK92IR3SwajEtgAOAAHyr3kFtSSOslhHutjIUAUAUAUAUAUAUAUAUAUAUAUAUAUAUAy2zs1MTDJDJ7rqVPgeTDxBsfSpKbZVWKce0ZTwYLitnPDI8MotJGcrdCPwuPAix9a95TqFdWrI9MmXQ3eCp1MYIXeDZBlQFfeXUeI5jzrleV0f4iClHtGkojZ93ImQZL35Ncm/mP2tUP+jaedWYPkxtWCO2hsO2Ts7gubFSb20uTfoP2qhqfFJbPS7fsauJatnwCNFUcFFv3NelooVNarXsbpYHJbnU2Aedm4F8TMI158T8Kjix/wCcSKq+S19eh07sm/t9WYlLasmpwwLGiogsqgKB4CviOq1E9RbK2Xb5OfJ5eSuYvYiRYz7akecshSVQAWHC0yDmwAsQNSOGuhnr1Tsp9BvD9n/4ZnflbTzjJMNIyzrLEHjYBnLKp7Mm0kcgOtrEmzcCBWtb1Nadbi2n+/thmqc1wQmzN24nxzYxEyRCxiW1g8v4pgv4U6dT3uFry6nWzr0ypbzJ9/RfL7m07GobfcuBauFkrZG8hrUjZatzNl2+/YcRaPy5t+g9etel8Po3H/el+hd0tWFuZba9AXAoAoAoAoAoAoAoAoAoAoAoAoAoAoAoAoAoCpb87qfa1EkVlxEYspPB149m/h0PInxNdHx3kHppbZflff8AyjaMsGWBO8yMpSRTZ0YWZSPDp416xTTW6Lyn7onTTOPh62UzGBliNnAm4LITxKm1/McD6iopUxk8xbT+hrtE48AF11JPFmNz5eA8BUtNUa+e382ZUT2EtVnOTGBXBbLlxMgihQsx5cAB8TH8K+NQ3aqvTw3zYfBpGzt2RgEC+8zWLSW95gPdHQDWw9etfLf4i19+qt3S/J7f+ylc22Kua8uyuIOajZqxlPhI2YMyIzDgxVSR5Ei4rKvsitqk8fcxufzOuarsjYkzVr2asmd39gmYh5ARH04F/Lw8a7PjvGSte+z8v7limhye6XRekQAWAsBwFeqjFRWEdA9VsAoAoAoAoAoAoAoAoAoAoAoAoAoAoAoAoAoArAK9vPulDjQGa8coFkmTRh0B+JfA+NrVd0mvt0z+Hle6fRspNGdbU3cxmFv2kRnjH/dgFzb+KPiD9PE16GnyGnv6e1/J/wDJKpohxi4jpnAI4hrqR5g1eUZtcf4Nso94eLtTliBlPSMFz65QbVrZcq1mbx9zGUWjY3s/mlIaf7lPhuGkPoO6vmST4Vy9R5qEVipZfz9jRzRoeyNjw4ZMkKBRzP4mPVm4k15+7UWXS3TeSNvI8nhVwQwBB4g1XnCM1iS4NWk+yt7R2C66xd9fhJsw8idG9bHzrhanxUk91XXyK06X7EFPdTZgVPRgQfrXFsrnB4ksED47EHaoDTIphdnyy+4hI+Lgv9R0qxTorrn8MTaNUpdFk2VusqWaYhzxyj3Qf9X/ADSu9pPDwr+Kzl/4LNenUeXyWILXaSS6LJ6rICgCgCgCgCgCgCgCgCgCgCgCgCgCgCgCgCgCgCgCgOWoCoe07DR/Y2do0LB4gGZdRmYLe4seddTxM5/iFFN+5tHsebgbR7fBRPlVSM0bBRYExnLmA8QAfWoPJUunUSjnPv8A3EiyVRNQrICgOGgPE0KsLMoYdCAfzrSUIy/MsmGkVHCdnHjinZplLFRpfKbBgRfQdNOteepddeude3hlRYVuMFxAr0aWOi4drICgCgCgCgCgCgCgCgCgCgCgCgCgCgCgOUB2gCgCgCgCgOUB2gIveHYiYyLspCwXMGuptqt7X6jXh+1TafUSonviZTwJ7s7vR4KMxxFyGYuxY37xAGg4DQDhW2r1U9TPfP7BvJMVXMBQBQBQHDQEHJu4hm7XO982e3O/S/T9K5cvGQd3q5ZD6Md24m8wHMV1EiXcgDjqPnTA3L5nb0MhQHaAKA5egC9AF6AL0B2gCgCgCgCgEpZwouTWk7IwWWauSj2RmJ2xb3R6n9qoWa/H5UVp6pLoYS7Yk6geQFVnrrSvLVzEf/7so5g+YH6Vp/qFqI/xtiHOH3oHCRLeK6/Q1PX5SOcTRLDyEepInMJjElGZGDDw5eY5V067YWLMXkvwsjNZixZnAFzoKkNm8dkBtHeqNNIwZD1Bsvz5/KrVeknLvgq2aqMeuSAxW90593Ig8FufmauQ0NfvyVpayfsMm3txQ/7gPmiftU34Gp+xF+LtHGF39lU/eRo4/huh/UVFPxsX+VkkdfJfmRati7zwYnuo2V//ABvYN6cm9KoXaWyr8yLtWprs6Jq9VywdoAoAoBviMSF8TW0YZILblAi8Ti2PO3gNKsxrijl3amyXuMHNSpIoyk37iDmt8ELk10eosfInusfI6j61h0xl2b16y2t8Ml8BtxWOWTunryP7VVs07jyjraXykLPhnwyXzVXOsuSPxm0sui6nqeH+9T10OXZPXTnsg8VtCRuLkeRt+VXoaeC9i5CmC9iOllPU/M1ZjXH5FhQj8hMY6RPddh/iNvkdK2dFcu0ZdMH2iQwW9TqbSgOOo0b9j9KrWeOi+YEFmhT5gWnAY9JlzRsGHPqPAjlXLsrlW8SRzbK5QeJDqtDQKAKAZ4zGZdBqfyHWq19/prHuRWWKJDyOXPH1rlSlKbKUpObEMXDYXHrWlkMLgjsjhEXJJVRyKjkNZJKiciFyG7vUTZFJnrCYt4mDIxB/PwI5it6b51SzE2qulU8xZK43az4gWOgFrqOF+p617Txeqrvj/wBy7Ol+KdyIfEwkV3IvJG1gYSGpkRsayGpUaDaQ1JE1Y1drajzB8etb7U1h9GuccovO5e+pLLBiWveyxynjfkj9fBvn1rj63x+1epX+qOnpdZl7Z/3NEBrkHTO0MiMz24VtFZIrJ4WEMnW9TJ4KMo5KgN7oJJzFEuIlAYoZ44XeAODYqZV6HibW8a2jNMgt00kstolXNWEc2TEXrZELGO0MdHCheV1jQWGZ2Ci54C551lyUezWNU7HiCyJwYlJFDxsrqRcMpBBHgRW8WpLggthKt4kmmS2zdqG3ZMdOCn/SfCoLKEnuR2/EeSSmqrX9n/4FtrY2DCx9pipEiQnKC5sCTyHMnjoOlRO3B6t2YI1Zo5UEsLrLG3uuhBBtodRzB0q5VYpItVzUhtIatIsIbSGpESJDWQ1JFp9G8WGCx7wOHjNjzHIjoRWLqI2x2yFtUbY4ZpGx9qLiIw66cmXmrcwa85fTKmbjI4F1UqpbWP6hIhvjMSI0LHlwHUnQD1NqjsmoRcmaTltWSAkc8zdjqT4muJObk8v3OfKWRvtLFtDF92naysQsaXtmc3Peb8KgAsT0Btc2FTVQXvwbwS9yG2VhMcjl8Vi45Q3GFIAqppwSTNm4294G4HrWbrK2sRRrbZBrg94vQ1yLeGcux4Yyd6rtsgbI/ak06gdhEkh555MgA8NDc/KrFEKpfzZYJaY1P+ZLBzZW0O2U5kaKRbCSNuKk8CGGjKbGzDjY9DWL6PSeU8p9MXU+m8p5RIwylWBHLl1HSmm1EqLFOJHXPbLI32ptDEySEYfCZoVNmmmfss5/EI1sSQPiIsdbda95ptVK2KlBcM7W2uUFJsbzV149FGXA0kNTI0GeKlCgsbmwvYAk+gGprLaismIx3PBF4XaiSkqAyuNSkilWt8QB4isU6iFjx0/kze7TyrWe19D3JVzGSt0ax7N94TiYTFIbyw2FzxaM+63iRax9DzrzfkdL6Nm5dM7ehv8AUjtfaLiTXOLzeBo5qVIqSeWIY3BiWNo2JCsMrZTYlT7y3GouLi4110rDMxWCr4/eXDRTjBQK0sqILw4dUtEgt7xZlVbXGl76jTWpITxwVb6W05N4X1FcNjFlBKk6EqysCrKwscrKdQbEHxBBGhFWYvJybYOD5OvUiKzIOTa+ElcxmSCRlOUg5WCsTbKSbgEnS1613wlwyb0NRBbkmjzhNkpBIzQARo9+0jXRMw4SKo0VtLG3EEdK3jWoyzEr3aqVkNs+WumOnNT9lByafA5kbDAHG4xkJjARXltliFhfIDpnc6lgMx0HACudZWoS5Pd+K1Sv06lLtcC2C2zDOPuywzDMoeKSLMunfQSKM66jUX4ipa5L2O1W89DXE2vpXRgXYIitozRWySuqhtLM4QkdBqD8q2k4dNm0nHqTIjD7ETDtmw3cUn7yK5KMDpmUE91hx04gW6Ea16dQe6v+xiujY91Y9kNX4l2JJ7p7V7DEAE9yQhG8/wALeh/M1T8hpvUqyu0VddR6leV2jTxXmjzxC7clu8adLyH00UfU/KuZr7OYwX3KWqlyokaGu3lrVBPLKreWJbUx6QxvLIbLGjOx/hUXNh6VKsykoozlyeEZvutvlLtGea8ww4UAwwqsbFl1uXZxdraXC5eNWdRTGmGdufmTX1qqGcZJzBbS7bODbPHI0UgXhmWxuPAgg+FyOVcbVVOEk/Z8o5WorcWn7PoR23taPCwtLJewsABxZjwUeP7Go9Np5Xz2RNKKJXT2oY7A2xNiYRiDHGIyW7quzSAKSCeFmOnDT9KuX6OuuXppvPz9ixdpoQlsTef8FhgiVrOLNddGHAq1iPMcKq7ZR+Blfa4/Czky2NQTWGRNYZH7Y3geAQwpH2jSyMqlnyIthc5jYnrYAda9R4HUva6/kzo6Nb4NN9DNcWS2SQBHsWADZlZQQCVawJsSL3AtcedevrlztkuTE4cbk8o5IasIgZCnbMbSNHHmkZffyAEL5sSBfyqJaqDlsSbJ/wALJR3SeAlCvZuYN1NtQeBGuo5gjxqwoxsWUQ7pV8M8SGrSK7JTcvaX2fGwveys3ZP/ACyWH0bKfSqnkKvUpf05/sWNJZstTN0kOleVj2d+b4GhNSpFRy5CaWykgXIBIHUgaCsYNtyPkPZG8c+GxP2qN7yksXLC4fObuGHME61Gm08otWVxnHbLo072bb0z47HYh5FRQYI7qgIUGN7IdSTch318ulWaZuU8s5WvpjXSkvmTftQ2k8Gz5DGSrOyRZhxAcnN5XUEetS3tqHBS8dBTvWfYzPcXfYYFJIZYu0iclu7bMGIAIIOjKQBVaq3ZlNHW1mjd7Uoyw0aXuTtQ4nBpIwsc0igce6rkIL8yFyi/O1XtPLdHJ5vylKquaX0Jl6so5Uiie1uAthI2BNkmGZbm3eVgGI6g2H+I1T1i+FM7/gLcTlWV/D+0jEyR4eBkQvHLDll1zkIcuW3C5UlSeYJFtaqxtlwj16tlwjW8XJlDHjYE+grtJ4jk7HUcmG7I3rZMY2JnXtc4KsOJVSbgJfha1rdK49d+LN8lk5Fd2LN8uS/brbeTFNOIlKxoyFAQBYMveAA4DMpIHjXX0V/qOSXR1dJcrHJLomZDXTR0ENzW7SawbYysGvbDxXa4eJzxZFv/ADAWb6g146+GyyUfqeWvhsscfqQm1Zf7S/giD/Mf1rzutl/v/ocXUS/3f0GcMmpNV4SIFIhN9YWmwWIjTVmibKBxJHey+tretTaexK1ZN6bErFk+cVJBuLgj0INd/s7PZqXspwrLh5ZGvaSQZb8wosW+ZI9DXA8xNOUYrtHF8nNOSivYT9rat2EJHuiRgfMr3fyatvDtbpfMz4trdIoGzduYjDqywysiv7wFiPPXgfEV2p1Qm05Lo60qoSeWjddyYmXA4YOO92S8eh1X/wCNq4OpS9aTXzOLqcerJokcUONULVlFOZR/aan9jDgkNHNGykGxB7wuD61e8RPFzS+Rc8a/9xr5op27O2MRiMbB2rl8iyDgB3ShuTYa3IX5CvX6ayc7o5Z0tRCEapYRdtuTlIJWX3ljcg9CFNjXXvk41SaOZSlKxJ/MyvY+1nwz5ksQRZlPAj9D41wab5VS3ROzbVGyO2Rbt2tqNiGmYqFF0IA1t3SDrz90V2fH3ytlJs5eupjXGKRMyJXWiznNDUkjUaEajzHCtmsrBhPDyfREc2aNG+JQ3zAP614zGJNHo5v4UN3epEUpSwISz1uokFlpjW9nsmMs7S4SSNFkYs0cmYBWY3bIVBut+VtK1lQ88FivyUUsTXJZ9y90o9mwsM+eR7GSQjKLD3VUclFzx43PkJq61BHO1eqlqJYiuF0Ot5dlJjsLJDmFnAKuLHK6m6t4i418Ca3nFTjggoulprVJr7mNj2c4/tchiUC9u0zpkt8XHNbwtfwqn6E84wd5+T06ju3fp7mw7A2QuFw8cCG4RdW+Jibs1uVyTXQrjsjtPK6u532ObHUgqZFGSIjeHYn22B8PnyFrEMRmAKMG4XHG1vWo7q98MHU8Gm9WkvkVjdj2aHDzLNiJUcocyIgNiw91mLDkdbW4215GCnSNSzI+gU6XDzIupxKMSodGYcVDAkea3uK6KlF8ZOgpRfGTI9u+z/EJKfs6iSIklTmVSoP4WDHl1F65dmhsUvhWUc2zRzUvhWUXLc7d77HCVYgyOQzkcBYWCjrbX511NHp3THntnR0dDqjz7kxLV+JeQ2apUSI0vcZ74NL8mcDyzH968v5FY1Ejzmv/AJ7I7eDu4lv4kU/K4/SvIeQ+G/8AQ81rHtu+6I2ObjVOE+CmpiMstaSmRykVrHbp4OWTtHhUsTc2LKGPUqpAJ/Opo+RvjHamTR110VtTHOLxywWSOGSQgCyQoLKvK5JCr5XvUcKJXfHOSX1ZpCp2fFOWPqzz91jI3iljdQbB45VKsOjDkdeDKTwrdRnppqUGvujOJ0TUotEPsz2ZYZJQ7vJKoNxG2UA9AxA7w+VdB+UnOOEsMuvyE5Rwlg0BdBVJvPLKmfdjWc6GoJ9EM3wVzerZX2rDmLPkuynNbN7pva1xXR8FR6uo/Ql0dvp2biG2Hu9FglZs2ZiO9I1lso1sPhHPjXu6NPClZbLd2olc8JDhMdFNmVJI5NCGCsraHTUA8KsxsqsW1PJC67IPc0UbH7lyBz2TKUPDMSCPA6a+dcyzxtm74ejoQ18HH4uy0bB2UuHjyA3JN2bqf2FdTTab0I492c/UX+tLPsh3iKuRKzI+XnUvSND6DhjyQxKeSKp8wo/avGN5m2ehsWIIbTNUqRz7GM5GqVIqSfJWtibzpiLiQfZ5O0lRY5G1cRuULKSBm1UggXsR5ViFifZvfppQ5jyh3tTZcU9hMnaKNQjXKX6lODHpe9qkcYy7Kkbp1fl4GuC2LDAxaCMRX0ZY+6jdCUGlx1tf0rMYRi8o0t1Nlsdsuf3ENsbahwy3kYXuoCAguxZgO6l7m17nwBreVkY9kVWkttfwr9WSJNboqvgQkrdEMmMsTtDsCjFSyksHKgkqgR2L5Rq1svAa6npWlktp2/4crzqXLHSPSbRgxKns5UkUixySC9jxBym6/nW8JwmuGfQ4yhNcMZNsXDrbLDEhU3VkRVZT1DDUVuqq++DdV1/JCWO2vDGbPKgY8FzAsTyAQak+QqWWorh2yR31w7ZzZ+L7WNZMrKHUNlbiL8jU9U98VLBLXPfFSOStViJOhA1IbmqbowZMJEOq5/6yWH0IryWtnvvkzzOsluukyP3zw/8A05B4ofXVfyPzrzflquIzRwvJV8KZV9RXD5RxnlDbHI7RuqNkcowRvhYghW9DY1vVJKac1x7m9ckppy5RWpN5fsQiixockxgiZQGDEAZwyjUMCeV+R510Xoo6jM6H+hdekV2Z1P8AQeQ75YJhpiFH8wdT9VqvLx2oX9JE9DcvY5JvtgU4zhv5Vkb8lreHjtQ+0bQ0Nz7R72VvUcY4XBIciSx9tJKth2bZrhAD73d4np4irf4ONMc2vn2J/wAKqo5sf2LfIdKotlNvgaYluVV7GRTZBbW2pHEQJGyDTvn3cxvZWP4TYX1sDevUfw5BVqVs+MljT0SktyG8ypKovldbgjgykjgehr13wWL5m63w64G02GS4OVbjgbAEeRFbquC5wjX1J4xkZYzHxpozrc8FuMxPIBeJNby1FcffkQosk+EesHPnjV7FcyhrHiLipK574qWMZI7IbJOJ4nap4kbHG7uzziMVDFxDSKW/kXvP9Aah1lvp0yl9MG+nhvsUTe8Ql1NvMeleRi8M9DZHMcENK1W4o49jGrmpEVJMp/tH3c+2YN1RQZUPax24lh76/wCJb+tq0trzHgsaPUenZy+GZ9uzudj5sMJkxrwBr9nH2kv4SV72U93UHkahhVOSymXtRrKK57ZRyNMdu7tLsJZGxMrtCWWaEyylgAAwZbmzqUKtccj1BFYcJ4bN46jT71FJc9PBMeyLYHdkxUgvn+7jvzCsGd/HvKB/hNTaavPxMoeX1W3FUH9zS2NX0eckxu5rZELYrCthfrWcHvv4b0XpadzkuZfsZTivZ6G2g6FuzgYNLGVAudRmiXkCpPyt6UPwmbcZwjrfhc246R6xfs7tJk+0SGNwQjEXyuovldb6ggGxHStnopbsZ7Nno5bsZGO5e67rjHMoGXDsRccGkt3beQObw0ppNM3bz0jGl07dnPSNJfQWFd2KO2kNJDU6JULbMwRnlSMfiNiei/iPyvUOpu9KtyI9RYq63JmvxRhQANAAAPIcK8g3l5Z5Ztt5Edo4MSxsh5jj0PI/Oob6lZW4sitrVkHFlAaEglWFmU2Yfr5V5WVbg3F9o8663FuL9jw0VabTRxK7vru59sw5VbCRDnjJ+Lmp8CNPO1XNDqPQs56fZZ0d3oz56ZE4HcXBSQLZHz5QGfOwdZLd4Fb5QQeVqsXeQvrt/wC3919yezW3Rs+hCbe3KjjwudAVnRxGACzLMS+Vcqm5DMCGsNBqPGrlGulK3D5jjP2LFOrlOzD6/Yv24+wPsWFWM27Ru/KR8Z/CPAAAeh61T1V/qzyukVNTd6k3jom3aqLfuVGxlM/OtaKZai1QiiL8z4IPbeDGIikjb8a2v0PFT6Gx9K+kU6ONdCqiXqZ+k00ZvsPdKSTtC0hhKOYyACTmABvxHd7wt1qpRpJzzzjB07tVGGOM5Pcm6k5LoZiSBmS+bK68DrfukHiLcxW/4O3Lju6NVqq8KWBDc7ZRMxdxYREjX/ycLemp+VZ0GncrN0vYa29Rrwu2XpjpXfSOKxlM1TRNGaV7KtglVbFONXGSK/wX7z+pAt4Dxrz/AJXU75enH27+51vHUYXqP9DQ65B1CH2lBlNxwP0NWKpZ4OTrKdvxIjXqyjlyEXNbELIebBOhLYcquYlmjcHs2Y8WBGsbE8SLg6nLc3psa5ib+tGa22rr39yOmwmInDLMIoEYBZOxkeR3UXuoYogjBuQTYmx0sdRjZOXD4Mu6mrEoZk11npEpDGqKEQBVUBVUCwAGgAHSrEYpLCOZZZKcnKXbB2rbBDKR5ijzHw5/tWx1PD+MlrLU5flXYvIa2SPpcIKMUkMcbArizC44ixIIPIqwN1PiDWzgpdkjin2RM2Bl4faXy/3cWfyD2tw0vlv409GfW7gwqp9bj3Dh1jUKgsBfx1JuSSdSSSSSeN6tV1qKwizXWoLCPLyVMkTJDcmt8pLk34Rom5mwjCnaSC0jjh8KcbeZ0J9K835DV+tLbHpHn9dqvVltXSLRXOKAGgILeDZBf7yMfeAaj416edc3W6P1Pjh2UdXpt63R7K2lm4cRoQeIPQiuLj2fZy0snGirDiYcSPxmyUc5u8j8M8bFGtyBtow8GBFSQtlBY7XyZtGcorHaEcJsZUYOzSSuNA8rZit+OVQAq+YF6TvlJbUsL6CVsmsLhfQkybaVFnHBF1wJFGchUBJOgA51jbKx7Yo1UZTe2Iz2jC0blGBBXiD+Y6joa9t4bx0NPXvfMn/gn9F1PEuyOkNd9IwyOxWHucyHI9rXtcMOQZeY+RHI8aOvLynhm0bOMS5RHyrOxIJiTlnXMzWPGysLA6cyfI1jbc+8fc2UqY9Zf0ORQrGoVBYD1JJ4knmSdb1aqqjWsRILLHN5kceSp0iLJYtyt0mxjiSQFcOp1PDtCPwL4dT6DXhztfrlVHZD8z/wXNJpXa90ujZYowoAUAAAAAaAAcABXmm2+Wd1JJYR7oZPEkYYEHUGsp4NZRUlhlf2hgzHrxT4un8371bqsUuGcHV6SVXK5RHuasJHNbEHNb4IZCLmtkQyYg5rdEEmP9l7GeY3PdT4jxP8o/Wq92oUFhdnS0Xi7L3mXESy4jZCGMIoy5fdPjzv1vVKGolGe5ns9Io6ZKMFwVPGwNG2VxY/QjqDzFdaqyM1lHaqmprgYyGrKJ8DaQ1KiRDWQ1KiRCKRM7BUUsx4AC5rMrI1rMng2lNQWZPBeN2N0xERLPYycVXiF8T1b6CuDrfIO34YdfucbV652fBDotormHNO0AUBwigIja2w1lOdDkk+IcD/ADDnVHU6KFvK4ZUv0sbOVwyvYmKSLSZCB8a6r/tXHspsq/Ov1ObOE6/zr9RMMp4MD61FlGmYvpnCAOYpj5GNueh3hNjSSG9sq/E2nyXj+VWqdDZY+VhFivSTs5awiybO2YkI7ouebHif2FdmjTQpXC5OnVRCtcCW29ix4lbNdWHuuvvL4eI8D+djV2m6VTyhbTGxYZnO2tjTYYntFunKVASlv4uaeunia7dGprs6eH8jk26edffRDO1W0VhrIakRq2JwYV5WyRIzt8Kgk+ZtwHiazO2FazJ4MxhKTxFF43c9nWokxnmIVP8AncfkPnXI1XlG/hq4+p0dP4/HxWGiwxBVCqAoAAAAsABwAHKuM23yzqJJLCFKGQoAoDhFDDWURWL2Ijaoch6DVf6eXpap4aiUeznX+Mrs5jwyHxuyZUBawYDmp1+RFWYaiMng42o8ddVFy4aR5wWxpJQGuqqepufkP3rM9TGDwY0/i7L4qWcJkzgtgxpq3fP8XD+nh86qz1E5cHZ0/iqauXy/qS2WoDpJY6C1DIji8Iki5XUMPHl4g8QfEVtGcovKZtGbi8plcx26h4xP/hf/APQ/Y10KvINcTRer12OJIr2M2TMkixsou+itmGW/Dj/tzFdGvV1yg5L2L8NRCUHJexL4PcsnWaS38KD/AFH9qp2eUf8AQv7lWfkv+hFm2dsqKAWiQL1PFj5sdTXNtuna8yZz7Lp2P4mPQKiIjtAFAFAFAFAcK1hoYIDeXZ8QiLiNQ2ZdR3eJA1I865uvoqVblt5KGspr9NywL7tiNoVZUVW1VrAXuNL3+tS6H05VKUUSaTZKtSiiYtV4thagO0Bwihgg9obpYSYktCFY6loy0ZJ6nIQD61Yr1d1fUiCelqny0Ufc/ZeFkxUsEyvIyljFnYgFUco4Kq1j+E611NZdcqozi8Z7wc/S11uxwkabg8FHEuWJEReiKFHyFcSU5SeWzrRhGPSF7VqbHayAoAoAoAoAoBhtv/oScfdI08eFSVfnRU13/wBef2I3dOU2kUg2DZhpprxH0qfVpZTRzvCznslGSfZYaqHcCgCgCgOGgKLv+G7WPKpuE0a3PPcWPXT8q6/jNu2Skzq+P27JKTLngpC0aMQVJVSQRYgkcCOtcqaSk0cyaxJpDitTUKAKAKAKAKAKAKAY7WwHbJkzZdQevDWxqDUU+tDbkhvq9WO3InsbZn2dSuYtc36AeQrTS6ZUR2p5NdPR6MduckkKtFgKAKAKA4aAoWw9z8TDjvtDSR5c0jNa5LCQsSAtu7qb8dPGundra56dVYeeDn1aWcLt+eC+iuYdA7QBQBQBQBQBQBQHCKBnAtMmEkuj1QyFAFAFAFAeStMjJ6oAoAoAoAoAoAoAoAoAoAoAoAoAoAoDhoDtAFAFAFAFAFAFAFAFAFAFAFAFAFAFAFAFAFAFAFAFAFA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data:image/jpeg;base64,/9j/4AAQSkZJRgABAQAAAQABAAD/2wCEAAkGBxQSEhUUEhQUFBUXFRQUFRUVFhQXGBgUFRUWFxQUGBUYHCggGBolGxUVITEiJSksLi4uFx8zODMtNygtLisBCgoKDg0OGxAQGiwkICQsLCwsLCwsLCwsLCwsLCwsLCwsLCwsLCwsLCwsLCwsLCwsLCwsLCwsLCwsLCwsLCwsLP/AABEIAMEBBQMBEQACEQEDEQH/xAAcAAABBQEBAQAAAAAAAAAAAAAAAwQFBgcBAgj/xABDEAACAQIDBQUFBgMHAwUBAAABAgMAEQQSIQUGMUFREyJhcYEHMlKRoRQjQrHB0WJykiRzgrLC4fAzQ1MWNKLD0hX/xAAbAQEAAgMBAQAAAAAAAAAAAAAAAwQBAgUGB//EADYRAAICAQQBAgQEBQMEAwAAAAABAgMRBBIhMQUTQSJRYXEUMoGxBjNCkaEVI9FSYsHhJDTw/9oADAMBAAIRAxEAPwDcaAKAKAKAKAKAKAKAKAKAi9r7ehw/vtduSLqx9OQ86no01lz+FcfM2UWyobR31ma/ZhYxy/E3zOn0rr0+Kgl8bySqte5Dy7x4huM0nobflarkdBSv6TbajzHvNiV4TP6kN/mvWX46iX9JjaiXwG/8i6TIsg6r3W8+h+lU7fDJ/wAt4NXWvYuextuQ4oXicEjih0YeY6eI0rj36ayh4miJxwSLNbU1WbwsswRuK2wq6KM3jwH+9c67yMIcRWSOViRFz7XlPBgvkB+tc2zyNz64Inaxo205f/I30qs9df8A9Rp6kj1Ht6ZTqQ38w/a1SQ8rfB88hXSRK4HeON9H+7Pjqvz5etdTT+Wqs4lwyaF0XwTYN66qaayiY7WQFAFAFAFAFAFAFAFAFAFAFAFAFAFAFAFAFAFAVjevePsfuYSDKRdm4iNTwJ6seQ9av6LRu345fl/c3jHJRUQuxNySdWc6knnrXewoLCRKIbSiAXu8qmpbb5M5Ic4irmwZPBnrbYYyJnEVsoDJ6w+0HjcPGxVl1DA6itbNPCyO2ayjDNJ3e3q+2rkeyyoO8o0DD4wPzHK4r595/wAbbppJx/I//wByVrYskJ47amvKTrZXaYzeq0jRiD1CzUQeo2aMQc1ozVkpsTbhhIVyTH9V8R4eFdTQeSlS9k/y/sTVXOLw+i7RyBgCDcHUEcwa9XCSksoup5PdbGQoAoAoAoAoAoAoAoAoAoAoAoAoAoAoAoCN2/tQYaB5SLkCyr8TsbIvzIqXT0u6xQRlLJlGIxJuSxzO7XZubOf06DkK9ZVWoxwukTZHuImXDw53NgLcASSx0CqOJJNgBVS21L4matkAu1JZL9ph3hHFSzoSR/EoN1PhrU2knOx8xwYTZE4iaxruQjwbZEDPUmwZGmI2mqGzEjxsbDza1hVS7V1VT2T/AGNXJC3a1cjhrKM5F9n7QeCVZYzZkNx0PVT4EXHrUOq0sNRU659Mw+TTZ9ix7UVcRiGdsOR9zhg5VLj3pJsurvmBAF7KOVya+V62qWjm60uV7leXw9DqDBpCgjiGVF0VbkgDoLk2HhXm9RKUpZl2V5HlzVVkbEHNaGrK7iNn4qN+1jxDS63aCVUCsPhRlAyG3C9/Gr8dRprI+nOG36o33Raw0SayBlDC9iAddDryI5GubZBwk4kD44LRubtM37FjpqU/1L+vzrveG1b/AJMn9i1prP6WW+vRlwKAKAKAKAKAKAKAKAKAKAKAKAKAKAKAKAz/ANpeP+8hhHBQ0zeZukf/ANvyFdzw9Od1n6f8m0SlbNPaT+CC/qeH/PGu7d8Ff3Nia2k6Kud7AJme54L3SC3yJ+Zrm4ivil7GCif+oDiS7RJeNTluzWYnqFtw8yKm0esdrfpx4QTGiyZu8Odd+myM47omwlisSsa5nNh+Z6CotVqq9PHfYzDeD1E+biCL8Aw4/wDOlRw1ELlzHv5rsZyO8LhwosOHLwHTyreEPTW1dBI84hLGrEXlGRpvDvJiY8GuGjcpE0js5UkMbhbJcfguGJHMmvI/xDpYq2N2O+DSS5JyHfTAQ4eKTDAQyholkgVGAZCQJs1hlbu3Ia97gdSD4mWkusnKNnMX0/kV3Bt8mjsa81PhtFVmW7wb7M2PEAkaHDJJkkeO2diNHOa2ig6acgTXodN46MKN+MyazyWIVJRz7lwh2giyxxCUSCVGaO7KzDIASLj3gQSRfXunU6W5F2nlKp2OO1xfPy/Qryi2sj9zXMZXYYbEGN1ccVIb5cqlotddikvYQliSZqcTggEcCAfnXvYS3JNe5108rJ7rYyFAFAFAFAFAFAFAFAFAFAFAFAFAFAFAZF7Qpv7dL4JCo8gpb83Neq8PH/46f1ZuuiI3Y/7jdWt8qv6z2RkT37ZjgpgvHKP6QwLfS9crVxfoSwYZjuExrxX7Nit+PQ+YNcKm+yp5hLBoWjd8sYQW5sx+v73r2Hg3N6bMvmzePRGb1Mc6DllJ9Sdf0rk/xDJ+tGPtgxI8YfbkhCR2BOZO9rc2I08/GqdXkr3GNXya5MZL5CtexbyjcQxYuDUlYIHb2FaSE5FZipD2UE2UaFjbkL8a4/8AECX4dSfzMSIndTd2XGzKiK3Z5gZJLHKqA97XhmtwFeG1OohTBykyKUlFH0G1eKk8vLKDZ8+b5bNeDGTKwPedpFPxI7FgR1428wa9ppbY2UxkvkX4PciX9l+zGkxYlAOSJXJblmdSir594n0qn5i5Q0zj7sjvliGDXXWvHs5zQ3YVhGhp2xP/AG8P91H/AJRXvNJ/Jh9kdiH5UPasmwUAUAUAUAUAUAUAUAUAUAUAUAUAUAUBjftPUpjnPJ44mHyZP9Feu8E92nx8mySPRC7uYiwceN66OrhymBxtDEXBB4cDUUKsrDBQ8Tu9DnuMwHHKDp+V7VX/ANColLdl4+RjYOnxCR2XoOCqzWHoNK6D1NGmSrXt8kMpCGPwSYhBY8PdYcuoIqvrNJVr604vn5jGRLY+74Rw7NmI1UAWF+p61R0nhfRnvsecdBRLSmgrtMyN8R7tSQ7BL7gr/aSb8Int43K8PrXlf4zs26FR+qIr/wApe5jYHKLmxIUWFz0vwHnXyjO6S3Mo9kARj75icIRziAlBt0ExPHxyW8Kst6PG34vv/wCjL9McbQ2dFiFAniR+YDgEqTxF+XoaqQvspb9KRopOPTFMDhI4lCRIsajgqgAeJ051FbdO15m8s1cm3yKSGoWzRjVqwjRmm7FH9nh/uo/8or3uk/kx+yOvD8qHtWDYKAKAKAKAKAKAKAKAKAKAKAKAKAKAKAzb2x7NJSHEAe6TE/k9ihPkwI/x16D+H79tkq378r9DeJmETMhuptyr1bUZ9m2BHGzSFWynvWNvO2lR3warfp9+xhke20lQhZTlaw1INj4gjhVGPk4U4r1HEv8ABjPzFVx0XKRP6hViOu0j5U4/3M5R4facK69ovob/AJVpLyejr/qX6GMoc7NxnaEFAezse+dLsCBYDpx+VR0a56ieYL4fmwmSzHS1XUZG2MbgKkgjKJ7djdwyIMQJGikHaLEQAQCQoEhB0bUMtjcEE87Gvnv8XeUj68dPjKXZWunzgg09qGIiZosThkaRWKNkYocwNjoQwJv0rz0vE1TW6EmkaOlPocSe1ZNR9lkBHEFwPn3ag/0Rv+s0/D/UjcR7T5pCFgw6KzEKuZmckk2AAGXWpY+FpjzOTf8Ag2WniuWX/Ymz3iDmSQyPI4ka+gByIpVRyF1NvAiuJrL4WNKCwlwVpyT6HkhqgyFnMJhzJIqDizAenM/K9Taep2WKK92IR3SwajEtgAOAAHyr3kFtSSOslhHutjIUAUAUAUAUAUAUAUAUAUAUAUAUAUAUAy2zs1MTDJDJ7rqVPgeTDxBsfSpKbZVWKce0ZTwYLitnPDI8MotJGcrdCPwuPAix9a95TqFdWrI9MmXQ3eCp1MYIXeDZBlQFfeXUeI5jzrleV0f4iClHtGkojZ93ImQZL35Ncm/mP2tUP+jaedWYPkxtWCO2hsO2Ts7gubFSb20uTfoP2qhqfFJbPS7fsauJatnwCNFUcFFv3NelooVNarXsbpYHJbnU2Aedm4F8TMI158T8Kjix/wCcSKq+S19eh07sm/t9WYlLasmpwwLGiogsqgKB4CviOq1E9RbK2Xb5OfJ5eSuYvYiRYz7akecshSVQAWHC0yDmwAsQNSOGuhnr1Tsp9BvD9n/4ZnflbTzjJMNIyzrLEHjYBnLKp7Mm0kcgOtrEmzcCBWtb1Nadbi2n+/thmqc1wQmzN24nxzYxEyRCxiW1g8v4pgv4U6dT3uFry6nWzr0ypbzJ9/RfL7m07GobfcuBauFkrZG8hrUjZatzNl2+/YcRaPy5t+g9etel8Po3H/el+hd0tWFuZba9AXAoAoAoAoAoAoAoAoAoAoAoAoAoAoAoAoAoCpb87qfa1EkVlxEYspPB149m/h0PInxNdHx3kHppbZflff8AyjaMsGWBO8yMpSRTZ0YWZSPDp416xTTW6Lyn7onTTOPh62UzGBliNnAm4LITxKm1/McD6iopUxk8xbT+hrtE48AF11JPFmNz5eA8BUtNUa+e382ZUT2EtVnOTGBXBbLlxMgihQsx5cAB8TH8K+NQ3aqvTw3zYfBpGzt2RgEC+8zWLSW95gPdHQDWw9etfLf4i19+qt3S/J7f+ylc22Kua8uyuIOajZqxlPhI2YMyIzDgxVSR5Ei4rKvsitqk8fcxufzOuarsjYkzVr2asmd39gmYh5ARH04F/Lw8a7PjvGSte+z8v7limhye6XRekQAWAsBwFeqjFRWEdA9VsAoAoAoAoAoAoAoAoAoAoAoAoAoAoAoAoAoArAK9vPulDjQGa8coFkmTRh0B+JfA+NrVd0mvt0z+Hle6fRspNGdbU3cxmFv2kRnjH/dgFzb+KPiD9PE16GnyGnv6e1/J/wDJKpohxi4jpnAI4hrqR5g1eUZtcf4Nso94eLtTliBlPSMFz65QbVrZcq1mbx9zGUWjY3s/mlIaf7lPhuGkPoO6vmST4Vy9R5qEVipZfz9jRzRoeyNjw4ZMkKBRzP4mPVm4k15+7UWXS3TeSNvI8nhVwQwBB4g1XnCM1iS4NWk+yt7R2C66xd9fhJsw8idG9bHzrhanxUk91XXyK06X7EFPdTZgVPRgQfrXFsrnB4ksED47EHaoDTIphdnyy+4hI+Lgv9R0qxTorrn8MTaNUpdFk2VusqWaYhzxyj3Qf9X/ADSu9pPDwr+Kzl/4LNenUeXyWILXaSS6LJ6rICgCgCgCgCgCgCgCgCgCgCgCgCgCgCgCgCgCgCgCgOWoCoe07DR/Y2do0LB4gGZdRmYLe4seddTxM5/iFFN+5tHsebgbR7fBRPlVSM0bBRYExnLmA8QAfWoPJUunUSjnPv8A3EiyVRNQrICgOGgPE0KsLMoYdCAfzrSUIy/MsmGkVHCdnHjinZplLFRpfKbBgRfQdNOteepddeude3hlRYVuMFxAr0aWOi4drICgCgCgCgCgCgCgCgCgCgCgCgCgCgCgOUB2gCgCgCgCgOUB2gIveHYiYyLspCwXMGuptqt7X6jXh+1TafUSonviZTwJ7s7vR4KMxxFyGYuxY37xAGg4DQDhW2r1U9TPfP7BvJMVXMBQBQBQHDQEHJu4hm7XO982e3O/S/T9K5cvGQd3q5ZD6Md24m8wHMV1EiXcgDjqPnTA3L5nb0MhQHaAKA5egC9AF6AL0B2gCgCgCgCgEpZwouTWk7IwWWauSj2RmJ2xb3R6n9qoWa/H5UVp6pLoYS7Yk6geQFVnrrSvLVzEf/7so5g+YH6Vp/qFqI/xtiHOH3oHCRLeK6/Q1PX5SOcTRLDyEepInMJjElGZGDDw5eY5V067YWLMXkvwsjNZixZnAFzoKkNm8dkBtHeqNNIwZD1Bsvz5/KrVeknLvgq2aqMeuSAxW90593Ig8FufmauQ0NfvyVpayfsMm3txQ/7gPmiftU34Gp+xF+LtHGF39lU/eRo4/huh/UVFPxsX+VkkdfJfmRati7zwYnuo2V//ABvYN6cm9KoXaWyr8yLtWprs6Jq9VywdoAoAoBviMSF8TW0YZILblAi8Ti2PO3gNKsxrijl3amyXuMHNSpIoyk37iDmt8ELk10eosfInusfI6j61h0xl2b16y2t8Ml8BtxWOWTunryP7VVs07jyjraXykLPhnwyXzVXOsuSPxm0sui6nqeH+9T10OXZPXTnsg8VtCRuLkeRt+VXoaeC9i5CmC9iOllPU/M1ZjXH5FhQj8hMY6RPddh/iNvkdK2dFcu0ZdMH2iQwW9TqbSgOOo0b9j9KrWeOi+YEFmhT5gWnAY9JlzRsGHPqPAjlXLsrlW8SRzbK5QeJDqtDQKAKAZ4zGZdBqfyHWq19/prHuRWWKJDyOXPH1rlSlKbKUpObEMXDYXHrWlkMLgjsjhEXJJVRyKjkNZJKiciFyG7vUTZFJnrCYt4mDIxB/PwI5it6b51SzE2qulU8xZK43az4gWOgFrqOF+p617Txeqrvj/wBy7Ol+KdyIfEwkV3IvJG1gYSGpkRsayGpUaDaQ1JE1Y1drajzB8etb7U1h9GuccovO5e+pLLBiWveyxynjfkj9fBvn1rj63x+1epX+qOnpdZl7Z/3NEBrkHTO0MiMz24VtFZIrJ4WEMnW9TJ4KMo5KgN7oJJzFEuIlAYoZ44XeAODYqZV6HibW8a2jNMgt00kstolXNWEc2TEXrZELGO0MdHCheV1jQWGZ2Ci54C551lyUezWNU7HiCyJwYlJFDxsrqRcMpBBHgRW8WpLggthKt4kmmS2zdqG3ZMdOCn/SfCoLKEnuR2/EeSSmqrX9n/4FtrY2DCx9pipEiQnKC5sCTyHMnjoOlRO3B6t2YI1Zo5UEsLrLG3uuhBBtodRzB0q5VYpItVzUhtIatIsIbSGpESJDWQ1JFp9G8WGCx7wOHjNjzHIjoRWLqI2x2yFtUbY4ZpGx9qLiIw66cmXmrcwa85fTKmbjI4F1UqpbWP6hIhvjMSI0LHlwHUnQD1NqjsmoRcmaTltWSAkc8zdjqT4muJObk8v3OfKWRvtLFtDF92naysQsaXtmc3Peb8KgAsT0Btc2FTVQXvwbwS9yG2VhMcjl8Vi45Q3GFIAqppwSTNm4294G4HrWbrK2sRRrbZBrg94vQ1yLeGcux4Yyd6rtsgbI/ak06gdhEkh555MgA8NDc/KrFEKpfzZYJaY1P+ZLBzZW0O2U5kaKRbCSNuKk8CGGjKbGzDjY9DWL6PSeU8p9MXU+m8p5RIwylWBHLl1HSmm1EqLFOJHXPbLI32ptDEySEYfCZoVNmmmfss5/EI1sSQPiIsdbda95ptVK2KlBcM7W2uUFJsbzV149FGXA0kNTI0GeKlCgsbmwvYAk+gGprLaismIx3PBF4XaiSkqAyuNSkilWt8QB4isU6iFjx0/kze7TyrWe19D3JVzGSt0ax7N94TiYTFIbyw2FzxaM+63iRax9DzrzfkdL6Nm5dM7ehv8AUjtfaLiTXOLzeBo5qVIqSeWIY3BiWNo2JCsMrZTYlT7y3GouLi4110rDMxWCr4/eXDRTjBQK0sqILw4dUtEgt7xZlVbXGl76jTWpITxwVb6W05N4X1FcNjFlBKk6EqysCrKwscrKdQbEHxBBGhFWYvJybYOD5OvUiKzIOTa+ElcxmSCRlOUg5WCsTbKSbgEnS1613wlwyb0NRBbkmjzhNkpBIzQARo9+0jXRMw4SKo0VtLG3EEdK3jWoyzEr3aqVkNs+WumOnNT9lByafA5kbDAHG4xkJjARXltliFhfIDpnc6lgMx0HACudZWoS5Pd+K1Sv06lLtcC2C2zDOPuywzDMoeKSLMunfQSKM66jUX4ipa5L2O1W89DXE2vpXRgXYIitozRWySuqhtLM4QkdBqD8q2k4dNm0nHqTIjD7ETDtmw3cUn7yK5KMDpmUE91hx04gW6Ea16dQe6v+xiujY91Y9kNX4l2JJ7p7V7DEAE9yQhG8/wALeh/M1T8hpvUqyu0VddR6leV2jTxXmjzxC7clu8adLyH00UfU/KuZr7OYwX3KWqlyokaGu3lrVBPLKreWJbUx6QxvLIbLGjOx/hUXNh6VKsykoozlyeEZvutvlLtGea8ww4UAwwqsbFl1uXZxdraXC5eNWdRTGmGdufmTX1qqGcZJzBbS7bODbPHI0UgXhmWxuPAgg+FyOVcbVVOEk/Z8o5WorcWn7PoR23taPCwtLJewsABxZjwUeP7Go9Np5Xz2RNKKJXT2oY7A2xNiYRiDHGIyW7quzSAKSCeFmOnDT9KuX6OuuXppvPz9ixdpoQlsTef8FhgiVrOLNddGHAq1iPMcKq7ZR+Blfa4/Czky2NQTWGRNYZH7Y3geAQwpH2jSyMqlnyIthc5jYnrYAda9R4HUva6/kzo6Nb4NN9DNcWS2SQBHsWADZlZQQCVawJsSL3AtcedevrlztkuTE4cbk8o5IasIgZCnbMbSNHHmkZffyAEL5sSBfyqJaqDlsSbJ/wALJR3SeAlCvZuYN1NtQeBGuo5gjxqwoxsWUQ7pV8M8SGrSK7JTcvaX2fGwveys3ZP/ACyWH0bKfSqnkKvUpf05/sWNJZstTN0kOleVj2d+b4GhNSpFRy5CaWykgXIBIHUgaCsYNtyPkPZG8c+GxP2qN7yksXLC4fObuGHME61Gm08otWVxnHbLo072bb0z47HYh5FRQYI7qgIUGN7IdSTch318ulWaZuU8s5WvpjXSkvmTftQ2k8Gz5DGSrOyRZhxAcnN5XUEetS3tqHBS8dBTvWfYzPcXfYYFJIZYu0iclu7bMGIAIIOjKQBVaq3ZlNHW1mjd7Uoyw0aXuTtQ4nBpIwsc0igce6rkIL8yFyi/O1XtPLdHJ5vylKquaX0Jl6so5Uiie1uAthI2BNkmGZbm3eVgGI6g2H+I1T1i+FM7/gLcTlWV/D+0jEyR4eBkQvHLDll1zkIcuW3C5UlSeYJFtaqxtlwj16tlwjW8XJlDHjYE+grtJ4jk7HUcmG7I3rZMY2JnXtc4KsOJVSbgJfha1rdK49d+LN8lk5Fd2LN8uS/brbeTFNOIlKxoyFAQBYMveAA4DMpIHjXX0V/qOSXR1dJcrHJLomZDXTR0ENzW7SawbYysGvbDxXa4eJzxZFv/ADAWb6g146+GyyUfqeWvhsscfqQm1Zf7S/giD/Mf1rzutl/v/ocXUS/3f0GcMmpNV4SIFIhN9YWmwWIjTVmibKBxJHey+tretTaexK1ZN6bErFk+cVJBuLgj0INd/s7PZqXspwrLh5ZGvaSQZb8wosW+ZI9DXA8xNOUYrtHF8nNOSivYT9rat2EJHuiRgfMr3fyatvDtbpfMz4trdIoGzduYjDqywysiv7wFiPPXgfEV2p1Qm05Lo60qoSeWjddyYmXA4YOO92S8eh1X/wCNq4OpS9aTXzOLqcerJokcUONULVlFOZR/aan9jDgkNHNGykGxB7wuD61e8RPFzS+Rc8a/9xr5op27O2MRiMbB2rl8iyDgB3ShuTYa3IX5CvX6ayc7o5Z0tRCEapYRdtuTlIJWX3ljcg9CFNjXXvk41SaOZSlKxJ/MyvY+1nwz5ksQRZlPAj9D41wab5VS3ROzbVGyO2Rbt2tqNiGmYqFF0IA1t3SDrz90V2fH3ytlJs5eupjXGKRMyJXWiznNDUkjUaEajzHCtmsrBhPDyfREc2aNG+JQ3zAP614zGJNHo5v4UN3epEUpSwISz1uokFlpjW9nsmMs7S4SSNFkYs0cmYBWY3bIVBut+VtK1lQ88FivyUUsTXJZ9y90o9mwsM+eR7GSQjKLD3VUclFzx43PkJq61BHO1eqlqJYiuF0Ot5dlJjsLJDmFnAKuLHK6m6t4i418Ca3nFTjggoulprVJr7mNj2c4/tchiUC9u0zpkt8XHNbwtfwqn6E84wd5+T06ju3fp7mw7A2QuFw8cCG4RdW+Jibs1uVyTXQrjsjtPK6u532ObHUgqZFGSIjeHYn22B8PnyFrEMRmAKMG4XHG1vWo7q98MHU8Gm9WkvkVjdj2aHDzLNiJUcocyIgNiw91mLDkdbW4215GCnSNSzI+gU6XDzIupxKMSodGYcVDAkea3uK6KlF8ZOgpRfGTI9u+z/EJKfs6iSIklTmVSoP4WDHl1F65dmhsUvhWUc2zRzUvhWUXLc7d77HCVYgyOQzkcBYWCjrbX511NHp3THntnR0dDqjz7kxLV+JeQ2apUSI0vcZ74NL8mcDyzH968v5FY1Ejzmv/AJ7I7eDu4lv4kU/K4/SvIeQ+G/8AQ81rHtu+6I2ObjVOE+CmpiMstaSmRykVrHbp4OWTtHhUsTc2LKGPUqpAJ/Opo+RvjHamTR110VtTHOLxywWSOGSQgCyQoLKvK5JCr5XvUcKJXfHOSX1ZpCp2fFOWPqzz91jI3iljdQbB45VKsOjDkdeDKTwrdRnppqUGvujOJ0TUotEPsz2ZYZJQ7vJKoNxG2UA9AxA7w+VdB+UnOOEsMuvyE5Rwlg0BdBVJvPLKmfdjWc6GoJ9EM3wVzerZX2rDmLPkuynNbN7pva1xXR8FR6uo/Ql0dvp2biG2Hu9FglZs2ZiO9I1lso1sPhHPjXu6NPClZbLd2olc8JDhMdFNmVJI5NCGCsraHTUA8KsxsqsW1PJC67IPc0UbH7lyBz2TKUPDMSCPA6a+dcyzxtm74ejoQ18HH4uy0bB2UuHjyA3JN2bqf2FdTTab0I492c/UX+tLPsh3iKuRKzI+XnUvSND6DhjyQxKeSKp8wo/avGN5m2ehsWIIbTNUqRz7GM5GqVIqSfJWtibzpiLiQfZ5O0lRY5G1cRuULKSBm1UggXsR5ViFifZvfppQ5jyh3tTZcU9hMnaKNQjXKX6lODHpe9qkcYy7Kkbp1fl4GuC2LDAxaCMRX0ZY+6jdCUGlx1tf0rMYRi8o0t1Nlsdsuf3ENsbahwy3kYXuoCAguxZgO6l7m17nwBreVkY9kVWkttfwr9WSJNboqvgQkrdEMmMsTtDsCjFSyksHKgkqgR2L5Rq1svAa6npWlktp2/4crzqXLHSPSbRgxKns5UkUixySC9jxBym6/nW8JwmuGfQ4yhNcMZNsXDrbLDEhU3VkRVZT1DDUVuqq++DdV1/JCWO2vDGbPKgY8FzAsTyAQak+QqWWorh2yR31w7ZzZ+L7WNZMrKHUNlbiL8jU9U98VLBLXPfFSOStViJOhA1IbmqbowZMJEOq5/6yWH0IryWtnvvkzzOsluukyP3zw/8A05B4ofXVfyPzrzflquIzRwvJV8KZV9RXD5RxnlDbHI7RuqNkcowRvhYghW9DY1vVJKac1x7m9ckppy5RWpN5fsQiixockxgiZQGDEAZwyjUMCeV+R510Xoo6jM6H+hdekV2Z1P8AQeQ75YJhpiFH8wdT9VqvLx2oX9JE9DcvY5JvtgU4zhv5Vkb8lreHjtQ+0bQ0Nz7R72VvUcY4XBIciSx9tJKth2bZrhAD73d4np4irf4ONMc2vn2J/wAKqo5sf2LfIdKotlNvgaYluVV7GRTZBbW2pHEQJGyDTvn3cxvZWP4TYX1sDevUfw5BVqVs+MljT0SktyG8ypKovldbgjgykjgehr13wWL5m63w64G02GS4OVbjgbAEeRFbquC5wjX1J4xkZYzHxpozrc8FuMxPIBeJNby1FcffkQosk+EesHPnjV7FcyhrHiLipK574qWMZI7IbJOJ4nap4kbHG7uzziMVDFxDSKW/kXvP9Aah1lvp0yl9MG+nhvsUTe8Ql1NvMeleRi8M9DZHMcENK1W4o49jGrmpEVJMp/tH3c+2YN1RQZUPax24lh76/wCJb+tq0trzHgsaPUenZy+GZ9uzudj5sMJkxrwBr9nH2kv4SV72U93UHkahhVOSymXtRrKK57ZRyNMdu7tLsJZGxMrtCWWaEyylgAAwZbmzqUKtccj1BFYcJ4bN46jT71FJc9PBMeyLYHdkxUgvn+7jvzCsGd/HvKB/hNTaavPxMoeX1W3FUH9zS2NX0eckxu5rZELYrCthfrWcHvv4b0XpadzkuZfsZTivZ6G2g6FuzgYNLGVAudRmiXkCpPyt6UPwmbcZwjrfhc246R6xfs7tJk+0SGNwQjEXyuovldb6ggGxHStnopbsZ7Nno5bsZGO5e67rjHMoGXDsRccGkt3beQObw0ppNM3bz0jGl07dnPSNJfQWFd2KO2kNJDU6JULbMwRnlSMfiNiei/iPyvUOpu9KtyI9RYq63JmvxRhQANAAAPIcK8g3l5Z5Ztt5Edo4MSxsh5jj0PI/Oob6lZW4sitrVkHFlAaEglWFmU2Yfr5V5WVbg3F9o8663FuL9jw0VabTRxK7vru59sw5VbCRDnjJ+Lmp8CNPO1XNDqPQs56fZZ0d3oz56ZE4HcXBSQLZHz5QGfOwdZLd4Fb5QQeVqsXeQvrt/wC3919yezW3Rs+hCbe3KjjwudAVnRxGACzLMS+Vcqm5DMCGsNBqPGrlGulK3D5jjP2LFOrlOzD6/Yv24+wPsWFWM27Ru/KR8Z/CPAAAeh61T1V/qzyukVNTd6k3jom3aqLfuVGxlM/OtaKZai1QiiL8z4IPbeDGIikjb8a2v0PFT6Gx9K+kU6ONdCqiXqZ+k00ZvsPdKSTtC0hhKOYyACTmABvxHd7wt1qpRpJzzzjB07tVGGOM5Pcm6k5LoZiSBmS+bK68DrfukHiLcxW/4O3Lju6NVqq8KWBDc7ZRMxdxYREjX/ycLemp+VZ0GncrN0vYa29Rrwu2XpjpXfSOKxlM1TRNGaV7KtglVbFONXGSK/wX7z+pAt4Dxrz/AJXU75enH27+51vHUYXqP9DQ65B1CH2lBlNxwP0NWKpZ4OTrKdvxIjXqyjlyEXNbELIebBOhLYcquYlmjcHs2Y8WBGsbE8SLg6nLc3psa5ib+tGa22rr39yOmwmInDLMIoEYBZOxkeR3UXuoYogjBuQTYmx0sdRjZOXD4Mu6mrEoZk11npEpDGqKEQBVUBVUCwAGgAHSrEYpLCOZZZKcnKXbB2rbBDKR5ijzHw5/tWx1PD+MlrLU5flXYvIa2SPpcIKMUkMcbArizC44ixIIPIqwN1PiDWzgpdkjin2RM2Bl4faXy/3cWfyD2tw0vlv409GfW7gwqp9bj3Dh1jUKgsBfx1JuSSdSSSSSeN6tV1qKwizXWoLCPLyVMkTJDcmt8pLk34Rom5mwjCnaSC0jjh8KcbeZ0J9K835DV+tLbHpHn9dqvVltXSLRXOKAGgILeDZBf7yMfeAaj416edc3W6P1Pjh2UdXpt63R7K2lm4cRoQeIPQiuLj2fZy0snGirDiYcSPxmyUc5u8j8M8bFGtyBtow8GBFSQtlBY7XyZtGcorHaEcJsZUYOzSSuNA8rZit+OVQAq+YF6TvlJbUsL6CVsmsLhfQkybaVFnHBF1wJFGchUBJOgA51jbKx7Yo1UZTe2Iz2jC0blGBBXiD+Y6joa9t4bx0NPXvfMn/gn9F1PEuyOkNd9IwyOxWHucyHI9rXtcMOQZeY+RHI8aOvLynhm0bOMS5RHyrOxIJiTlnXMzWPGysLA6cyfI1jbc+8fc2UqY9Zf0ORQrGoVBYD1JJ4knmSdb1aqqjWsRILLHN5kceSp0iLJYtyt0mxjiSQFcOp1PDtCPwL4dT6DXhztfrlVHZD8z/wXNJpXa90ujZYowoAUAAAAAaAAcABXmm2+Wd1JJYR7oZPEkYYEHUGsp4NZRUlhlf2hgzHrxT4un8371bqsUuGcHV6SVXK5RHuasJHNbEHNb4IZCLmtkQyYg5rdEEmP9l7GeY3PdT4jxP8o/Wq92oUFhdnS0Xi7L3mXESy4jZCGMIoy5fdPjzv1vVKGolGe5ns9Io6ZKMFwVPGwNG2VxY/QjqDzFdaqyM1lHaqmprgYyGrKJ8DaQ1KiRDWQ1KiRCKRM7BUUsx4AC5rMrI1rMng2lNQWZPBeN2N0xERLPYycVXiF8T1b6CuDrfIO34YdfucbV652fBDotormHNO0AUBwigIja2w1lOdDkk+IcD/ADDnVHU6KFvK4ZUv0sbOVwyvYmKSLSZCB8a6r/tXHspsq/Ov1ObOE6/zr9RMMp4MD61FlGmYvpnCAOYpj5GNueh3hNjSSG9sq/E2nyXj+VWqdDZY+VhFivSTs5awiybO2YkI7ouebHif2FdmjTQpXC5OnVRCtcCW29ix4lbNdWHuuvvL4eI8D+djV2m6VTyhbTGxYZnO2tjTYYntFunKVASlv4uaeunia7dGprs6eH8jk26edffRDO1W0VhrIakRq2JwYV5WyRIzt8Kgk+ZtwHiazO2FazJ4MxhKTxFF43c9nWokxnmIVP8AncfkPnXI1XlG/hq4+p0dP4/HxWGiwxBVCqAoAAAAsABwAHKuM23yzqJJLCFKGQoAoDhFDDWURWL2Ijaoch6DVf6eXpap4aiUeznX+Mrs5jwyHxuyZUBawYDmp1+RFWYaiMng42o8ddVFy4aR5wWxpJQGuqqepufkP3rM9TGDwY0/i7L4qWcJkzgtgxpq3fP8XD+nh86qz1E5cHZ0/iqauXy/qS2WoDpJY6C1DIji8Iki5XUMPHl4g8QfEVtGcovKZtGbi8plcx26h4xP/hf/APQ/Y10KvINcTRer12OJIr2M2TMkixsou+itmGW/Dj/tzFdGvV1yg5L2L8NRCUHJexL4PcsnWaS38KD/AFH9qp2eUf8AQv7lWfkv+hFm2dsqKAWiQL1PFj5sdTXNtuna8yZz7Lp2P4mPQKiIjtAFAFAFAFAcK1hoYIDeXZ8QiLiNQ2ZdR3eJA1I865uvoqVblt5KGspr9NywL7tiNoVZUVW1VrAXuNL3+tS6H05VKUUSaTZKtSiiYtV4thagO0Bwihgg9obpYSYktCFY6loy0ZJ6nIQD61Yr1d1fUiCelqny0Ufc/ZeFkxUsEyvIyljFnYgFUco4Kq1j+E611NZdcqozi8Z7wc/S11uxwkabg8FHEuWJEReiKFHyFcSU5SeWzrRhGPSF7VqbHayAoAoAoAoAoBhtv/oScfdI08eFSVfnRU13/wBef2I3dOU2kUg2DZhpprxH0qfVpZTRzvCznslGSfZYaqHcCgCgCgOGgKLv+G7WPKpuE0a3PPcWPXT8q6/jNu2Skzq+P27JKTLngpC0aMQVJVSQRYgkcCOtcqaSk0cyaxJpDitTUKAKAKAKAKAKAKAY7WwHbJkzZdQevDWxqDUU+tDbkhvq9WO3InsbZn2dSuYtc36AeQrTS6ZUR2p5NdPR6MduckkKtFgKAKAKA4aAoWw9z8TDjvtDSR5c0jNa5LCQsSAtu7qb8dPGundra56dVYeeDn1aWcLt+eC+iuYdA7QBQBQBQBQBQBQHCKBnAtMmEkuj1QyFAFAFAFAeStMjJ6oAoAoAoAoAoAoAoAoAoAoAoAoAoAoDhoDtAFAFAFAFAFAFAFAFAFAFAFAFAFAFAFAFAFAFAFAFAFA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1" name="Picture 13" descr="http://www.tsogu.ru/media/photos/2011/12_19/ulyb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6979"/>
            <a:ext cx="4715885" cy="471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9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260648"/>
            <a:ext cx="2273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«Улыбка»</a:t>
            </a:r>
          </a:p>
        </p:txBody>
      </p:sp>
      <p:pic>
        <p:nvPicPr>
          <p:cNvPr id="4" name="Picture 13" descr="http://www.tsogu.ru/media/photos/2011/12_19/ulyb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507">
            <a:off x="6990309" y="414911"/>
            <a:ext cx="1594370" cy="15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Надежда\Documents\ЧИТающая семья\викторина\P1070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2985">
            <a:off x="4202540" y="3929152"/>
            <a:ext cx="2193653" cy="164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адежда\Documents\ЧИТающая семья\викторина\P10706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1629" y="1215603"/>
            <a:ext cx="2279420" cy="170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Надежда\Documents\ЧИТающая семья\викторина\P10706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7843">
            <a:off x="1965200" y="3961075"/>
            <a:ext cx="2291619" cy="171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Надежда\Documents\ЧИТающая семья\викторина\P10706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0042">
            <a:off x="5076512" y="1733630"/>
            <a:ext cx="2300883" cy="17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Надежда\Documents\ЧИТающая семья\викторина\P10706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3137">
            <a:off x="768010" y="1360009"/>
            <a:ext cx="2511915" cy="188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85" y="-4370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260648"/>
            <a:ext cx="2273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«Улыбка»</a:t>
            </a:r>
          </a:p>
        </p:txBody>
      </p:sp>
      <p:pic>
        <p:nvPicPr>
          <p:cNvPr id="4" name="Picture 13" descr="http://www.tsogu.ru/media/photos/2011/12_19/ulyb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507">
            <a:off x="6990309" y="414911"/>
            <a:ext cx="1594370" cy="15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75" y="2348880"/>
            <a:ext cx="2389705" cy="234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Любимое стихотворение: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К.И.Чуковский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000" dirty="0"/>
          </a:p>
        </p:txBody>
      </p:sp>
      <p:sp>
        <p:nvSpPr>
          <p:cNvPr id="6" name="AutoShape 2" descr="data:image/jpeg;base64,/9j/4AAQSkZJRgABAQAAAQABAAD/2wCEAAkGBxQSEhQUExQWFRUXGBgYFxcWFxccGBYXGRcdGBgcFxwaHyggGxolHRQYITEiJSkrLy4uFyAzODMtNystMCsBCgoKDg0OGxAQGywlICYsNy0sNTIsLDQ0ODQvNCwsLCwsLDIsLCwtLCwsLCwsLCwsLCwsLCwsLCw0LDQsMCwsLP/AABEIAOEA4QMBIgACEQEDEQH/xAAcAAEAAgMBAQEAAAAAAAAAAAAABQYDBAcCAQj/xABIEAACAQIEAgcEBgcGBAcBAAABAgADEQQSITEFQQYTIlFhcYEHMpGhQlJyscHwFCMzYoKS4XODorLC0TRTY+IWJENEk8PxFf/EABoBAQADAQEBAAAAAAAAAAAAAAADBAUCAQb/xAAvEQACAQMDAwAJBQEBAAAAAAAAAQIDBBESITETQVEFImFxgbHR4fAUMpGhwUIj/9oADAMBAAIRAxEAPwDuMREAREQBERAEREAREQBERAERBMARKfx/2jYPDXVWNeoN1pWKg7dpz2RruASR3Sg8W9quMqaUVp0ByNs7/FtP8E4dSKIJ3NOHLO3RPzfX6XcQY3OMrX/dIUfBbD5SWwvtP4iigFqT2FrvS7TeLZWUX9JyqqIle0md6icawftixAt1uGpP39W7Ifg2b75aOEe1nA1iFqmph2/6q9n+dLgDxa07U0yeFenLhl9iYcJi0qqHpurodmRgynyI0madEoiIgCIiAIiIAiIgCIiAJ5ZwLX56DxO/4GaXGMY1JL0wGcmyqTbMd7X0F7DmRK7UpVKlXO1Y56YF0UWtck9nYEWYgMeY5yCrXVPbuSQp6i4xOI9L+kHEOsNQV3Wl9DqWNNQB3r72bUXzX37pZ/Zb04qYtmw2IbNUVc9OpYAugIDBwNM6kjUWuDtob9QrRnwdzt5RWWdHiIkpAIiIAiJp8W4jTw1F61U5UQXJ5nkABzYkgAcyRAPHGuL0sLTNSs2UbAbszclUc2P9TYAzkHSjphXxt1H6ujqOrB0b+0Yav9kdnztea/SjiVTF1utqMpW1qaoSVRdCVU7E395huRbZbCMqpbymfWuG3pjwZ1as5bLZEVVokEX+7T+kwmSrPNGthza4H58JxCXkzp0mt0ahM8Ge20nk+f53k5yjwZjcaT3m3/N54zX8J0iRJmbhXEcRhGz4as9Jr6hTo32lPZb+IGdU6H+19KhFLHqKT7CsoPVn7Y1Keeo8pyNphqoDJE2i1SryifrenUDAMpBBFwQbgg7EEbiep+bOg/T/ABHDWCG9XDk9qkTqveaRPunw2PhvP0DwDjtDG0hWw7h1O/1lP1XG6t4GSKWTShUU0SURE6JBERAEREAREQCJ46Fbq0qWyM2oYgAsNVGpFzfYC508JFsf11yoBsRcfjpfXe3Ij4yXFlLVaerDIM3ZJA5gZ7EC2m2t9dBa8iqLFmuwuRfXWw12uba25TMuX67LlBbFR4tg/eDqDdmsWfKwudL30PfbbXaVDoJU6ni1AA7VcvpURqf3m8vHG0/WPqwAtzFrHlYtcDz03sN5Qui9zxaj/b0hbus17fCc2z9YuVP2fA/R8RE1THEREASi+089eMNg0Y56tZGIHJBcdru7RBH2CeUvJM5PwbHnFY+tijtao1PwRVKUbenat3u0guJ6Y487EVV7KPkjulyKtVFpqFpogVALe6CVBPiQLyvu19NZPdKx20Petvgf+6QNRtbzM5eTPq/vZ4J02mK99/z+bTdweCq12y00Z2522H2idF9ZPYXo3Ro/8RUNR+dGjy02ZtLepX1hSWdK3fhbs8jSnPhbFGbBNUcCmpYn6Kgk92w2EmsJ0HrntVnp0F5Z2zNfn2V0Pxl0p4nIuSkiUU7kAv6m2p8bX8TMTtz5nmdzbxmnSsbmf7sRX8v6L+yaFrFc7labgmDo+8a1c88oCLf1sw+JmJ69BPcwNM+L1GcjxKlfxkpicIcxKjMDqQPeF97d4+fnNE0qWt2yn97Q/Df5Tipa9N4nl/H6YNi3sbWUcrc80+J/UoYUDwo3/wBUyDilX/lYf/4f+6YhhaX18x/cUsfumajhuYo1CO9gx+SggfGc9Ol4LSsqC/5+Zgq8QDXFTCYVv7rL8+1NXB01oVOsw1Wrgqu+ZTmpuOQIbssBf3Tbyk7gcF1pYAD0Jvppz3PhI3ieEq4dWKX017JFiNfA227o0wX7dmcuxpYzFYL70T6fs7JRxyqjswSnXQEUarHYENrTc8t1J2PKdBn5e4PxlsT1+Hr80cqeasuvxGhB7xP0T0OxzV8BhKz+/UoUmY97FASfU6yxTk3szPeM7cExERJAIiIAiIgEFxMD9KpEN2srArrqNSDa3ncm2w11scJt2j4m/iZucZpZXSryUFDYAkZyAD32v98p/HeL9VQy7tUJKk2tk2G/frv48rTLuVibyXaCykVrjOLf9c6Zstzc2XXew53F+YMifZLgjX4lTexsnWVieVgvVL6lqgPoZodJOKgqEUAOR2mBN7d7EmdT9j3R79HwYrsLPiArAHdaI/ZD1BLn7fhO7SHcnuZ6YYL9ERNEyxERAIDp3j+owGIcGzFOrU9zVSKan0Lg+k510V7PWhRbsqvkLn/aWL2z4zLhqFMH36wJ8Vpqx/zFJUOBV/1hAuLgWtuTfQKObWP3k6A3zrx5milVn/7JeP8ATd6UqCiEbhreWbb4kCYsFwFUAfFkop9ykutWp6DVfvA3KyZq1RRIFg9YahdTToX+k/1nt6nllF2OqF7ZZiWcgZnbfnoOQA10Gk5tbKpc750w8937vqS9KLlqZrcW42aaCmiiipuUo0zZm8XqDS/OykE2PaMgRxGquuZEF9FygL3EW0PK+9we8TexuDqVKzWFgbWY+6FsPjrfQc+7eb+BwKUyQBmawu5Hav8AgNtBprPpra2oW0NNOPv+7PJapMcOxJqJmKlTcjbe3MXG2v53mytJr3vmHcd/Qj7rTYfhmIcA06TEAgnTUjML2vvpfTnNDpBgK9KuilzTGUNpftdqzbjWwv5XXvkixJ4RzUqxpx1SNqoLa+HL+nmZpYhA1iCMw2vzHMEd2npb0Otw/hlWqez11dgLHJewNlBu1wqnQm1we1tLd0QwRcVEqoytTK2NRLMM1+ySfetlvm1uGGp3PlaEVFqWH5I6V5macE/Y+xCcE4erFnWyEEdh9Uub3II90nT77a3k6MFU07J81KkfOx+Uk8dg8raGxtoQOXcw2I30PpaabYipT95eyLdqkM1v4D2gD4Zp83dWtWL1Q3iblD0hCe0tn+dzUqYFg2Yrrtm2O/0r+nf5zDxbDZkcsLdg3PPMBnv55VPw85vrxhL5c17jQ6EHwA5g8uehnrHOtSmVGzrbvuDobH7JIv4yh1JF7LOR8I6LVK+KqJQBD1lyg27NKmwBrVGP7qlQBuS4n6L4fhFo0qdJBZKaKijuVQFHyE5Zw3FdVjqD09M1VFIGxSqOqI8vda3eonW5r0XlZMu4pKE9u4iIkxAIiIAiIgHmogIIOoO8hX4DQFJ0qkNnVkLtYMFItZD9G176c5OSlYlBUeq7AM2eoAx1KqjlVVe4WXYcyTzlS7rxopSazvgsW9N1G1nCOPNwzNi6eFcjL1/V1WAtmVKmVyLd4UkeYn6SoEZRltlsLW2tbS3pOM9FaavxCu+hKmtl8zVykj0uPWX3h/GmwwFOojPSGiOlsyLyV1JFwBoCLki1xpcwULqEZaJbFu4tpTScd2W2JG4TjtCoQFexOwcMhJ7gGAv6SSmjGSkspmdKEovElgRET05OS+22r+twoJ0WnVb4sg/CV3GcSHCsKtRgGxlZSKSHXql5s3jtfvNl2BMu/TvArW4jhmcjJQotVqDzcdVfwujt/d+M4niMe3EeJo5uQ9VVRfq0lbQW8rk+JMoTpdevofG2f8X1KnTxVczqXCcOy0kDXZ7Aux3aodWJ9fwkhgcA9ZjlQnXXXT1PrtLFw/hdNELVd98muht9I/7SS4ZWUIBcA31G1j3W9JuSqaY4iuCVyimkmQVfga0aTVKz6AEkLpyudT4AnlaxN5n6L0qdemK1GwV9b77dki/mp5yR47RSpTanUKCnUpVVLOLoGstiRcX0zHfkZH9CcLSwODp0WcADMRn0OUsSCQdV0YXvsZwqknBsinvNJ8E4/wCkL7pRh3EW+600uMWqhVqUlIBBIYAjzFxJoG+okdxNMz01G5OnqDr6C5nEGs5we1IvTjJ9wVVFUILLb6I0A8gJuA38ZU+gOPbEvjqdamtqOIyJ7rCxUcwLE3FzbmxlkxHClFyl18LkqfQ7ekNx1YCUtOTSrOGrN3KB5a6D7jPRUd018LhmF2AOu9ze9tt/DumPinElw9KpVcECmpYjvtsB4k6esjq05yn6pxF4WZI5Z7UeM5MT1FE27OarbfOb5bHkQCCe/s90l/Z9xzr1FFmYt1blieTArY/NgO+x7pyzGYtq1R6tQ3Z2LMfEm+nh/Sds9lPRJqeGp1agC9cOtb65VrdUv7qhRm771CNOdK5pKrnT+fnJt0n0aSUvz84MfRjh5fF06vVs9OkzU2KkWWqFBRiDuoD/ABIOtp1ATW4dw+nQUrSXKCzOfFnOZiSdySZtSenDSsFatU6ksiIidkQiIgCIiAJRuIVBRrVKb6FmapTPJlqXYi/1g2YW7gDsZeZVuldMZwcnWBk7aWvordllHM3dtBrtbUAGj6QgnRz4f2LllLFTD7nLsS7cPxvW2JpOWY+Ic3ceYOvwnQcHjKdZMyMHUgengRuDIHH06NQZMxZdCEINRlbwuM48c2m99JC8K44hdxQQIqWstz2l+sNwDfkO8TMlHqxzjdG100/YW3G4cDyI5/OWHohxQuGoubugDDW90YkDXnYqRfuIlOpcWDKzvdAu5ciRHCuPVKeMXFqjGjcUSObo5Pujm2bUeQEktJSpVN+O55cWzrUnHuuPf4+J2uJr4LG06yB6bBlPMd/MEbgjmDqJkrVlQFmYKo3LEADzJm7k+baaeDjXT/i1sNxCqDrVqtQTwpoww5t4dio38cp3sa4U1TiVCoV/VoX1PNhTbbyuPlLRxbghq0np1FbqjVc9YPpAVmYMvgw1ueTSc6CYZaeMpKi2VKVUhRy1pj/UZTtZrqPG7bfyO/0co0nUnt92dMxqKEY2GgJ27hMJorSo+6uijUjnbUt959Yx9clCuRrHQnTn6zxW4sqhRlYu5sqAdpiBc72AAGpJsB8JfWdOxVzHUV7iHEjRr9UyiqGVWXL1SsrFsozBmUZTyO4II1uJBca4vVFR7L1YIpqy1Wyk2L9oaHS2Y2P1WOlxez8Rwp6twlOilwbpTGrMNR27pre3L1lGwVMUv0hK9IVMzFqbAB9bm+h9wm66gD3Ne82Kck15KVdOL8ZLdgcW+Gp0CamZbIr02C2UNpdSACuXMBlJOinnrJirUY1FZRdgb5b76FfxvOa4QF0KNUsyg5VJJN2zFFXlmAyj4TpuCT9Y7dwA+8/6vlDjjORSqOey4PHDCuHz5qWQ1HLsaa3S5AH0RfYakgXJJ0m3xDiS9WxVgSRYW7zpM00sdhw7IvMk/C1j98jSTeWWW5KOEbFMWA8pzb2vY16po4GgM1SqczgclB7OY8hcE3/dnRsRhWRSVfbvF9PjOW9GMT+lYrF4xtbsKVM9yqOV9rjKZXr1ejSlUXuXvZft49epGm1jG79y++Ct4boExxuDwxbOKt3rECwWnTILga31Byg97CfolFAAAFgNAByEpPDcStGulR7WINIvp2A7KQb8lzKAfME7S7iVbOp1KeXz3LF9FxqezsIiJbKQiIgCIiAIiIAkTx3AO+V6di6gjKTYMpsSL8jdQR6jS9xLROKkIzi4y4Z1CbhLUjk/GuKWR3qdhLWKsVzuR9ABSQLnQ31AvpzHNcLiGpOtReROneOY9R87d0/QnS/o6uNw1WkMqu1mVyPpobrmI1y8j4EzjqdB8fVqCkMK1Kx7VSoy9WtuYIJL+g18OVKNs6Wy3yaqvIzXjBKYWguIdXJvRWmtQDkxYtlJ77BSbSZo4Rq1WnmGWlTbOqn3mZfduPoqN7b+Ug6lVsCDhWuHppTAJAuxFTtEd6lWJHked5Zg5BuOX+1/xmdWypM1224J+UST4NCxa1mO7KSrHzKkEwMKlwbZiNixLEeRYkia9LiFwDbXff8APfPFXFMRpp5b/GVfWaxnYqqlPJ64liAOzv8AW8vzr6TX6G0svECOQoVber0piamTa/5Nvz/Sb3R8WxykEXNCqPQVKX+8v+jko1dK7p/JkN9BRtnj2fNF3xI7JkDSxS1Weutyq00pISLWDHrHYc7OOp35KJK1nfnly897+Eqj1qFJKdJz1boio2ao9IsUsq7MocWUWOvLWb0IYjg+aqS9bwafGeKM2IpYcNl6xioJBIHZuSQLXJNgBeSHHOg61MJaiWasMrBqje/bdSBZVBBOwGoF5VcdhjUrZ8IOur02DJ22dBlIYh2LEKDqLXBJNpI9GfaKa6N+k4mhhXQ2KGiwJHIqzVSCdNRluJPKSpqOHggt6Eq2tuOVx+d/ih0O6JYhGz4lOrp0znVSylmYaj3SQFBsfQd8sHEeklOhSesGXq1F2qH9mO4Kf/UY7ALz0JEqvG/aFhBdUNbHv3N2aV/3hlVT55D5zB0R4TiuLV1xeOGXC0mvRoAWR3GxtzUcydzptcSKdzHfuy1T9GypQ1NNR9vLfguPQvB4hKPW1S367NVNEn9jma6KgPu2QgMu1xpbW8zhMUDWJOgC2F+8kFvLS0kzNXA0FYMxHvM2/de34TinV1p6jmVPDWkr/tQ4yMPw6sVbtVLUkseb+8R5KGPpOf8As3/4Qnn1rn/Cg+4mePbhilWvSw6XsF6xhc2zNoNORyqf5p89ktY5KqkaBsynkSAucDxGanf7QlP0ptRSXv8A5NT0Zs5Tlzx/BeK+G7JDC6kWPMEHcHwjg/SBsGVpYli2H2p1zcml3JWP1e5/Q983aB0I5d3ce75zTxWGGoIBU6WOotzBmHb3MqUso0XpqrRNfnsLyjAgEag7EcxPs5zwviL8P+tUwd9U1L4e/wBKnzan3ruNx3ToWGrrUVXRgysAVYG4IOxBn0NCvGrHMTJuLaVF+V2f53MkREmKwiIgCIiAIiIAiIgFa6b9Flx1LSy1kB6tz80b90/I6+BpeCxJv1dUFayACoh0YMBlJHep0II0nWZE8d6O4fFgCtTuw91wSrr9lhrbw2lO5tVV3WzNG0vuktE94/L7FFV/dvY/ROYc9x9w/mE+9YuhuO421t+SPnJd+gdRb9Xjatu6oiOdNtdJ6w/Q2tqHxJsfeYKgPki2sDb6RzX+qLXmd+gq5+5pfrrfnV/T+hA4nGhcoIYuxyrTAu1Q8so3/Aa3k/wLhNSg9GpWsKtVnUqDcU0yFkQHmewST3k8gJP8G6OYfC3NNO2RZqjktUYeLHUDwFh4TJxmlfqW/wCXVB/mVqX/ANk07S0VKWp8mZe3/UjpgtvoesV7p9D6A3M2igI1Ei+IVmNNlAtdSM31dNz5TZwuPzKCVZTYb2lucJYWDMdWDkZMTSAAsLa2nKek3sor1MXUrUGpNTqMXyuWVlZtSNFIIuSeW9rTp+Nxg7GU/TGa4Isveb+NvjJIOO8TxxzDEiS3rujV103v8Dl/AvZelEq2KZXJI/V07hP4joWGm1h6zodOgyABLBQLBbWAA2AA2E+4yoDUpLfmT8B/WbM9UYxikkdVq9S5m5VZNtcfZLb+iO4hi3poSV5EXvoum55/CZcDj1yAEMCAAcyka/j6T1xFQVAPePlI3G4kUqdSox0RWc+Sgn8J0tCSWOSpNyjJ4ZwHp9xH9I4hiahOgcqPJOwPkl/WdX6O8D/R+D4apazr/wCYqcjkq/tL/Zpsp/uhOK8MwbYrEU6WpatVVD39pgrH0Fz6T9UYtEWiysB1YQqR+7a1vhpIa6VRyT44NGm3RjTXfl/782Vmlubd509df6eRmWsmYEfDzmpwlWNKkzHU00J+0UF7/nvm9PkXszTlsyHe41+P3T30Yx36LWFL/wBvWYhByo1z9EdyOb2HJvtTxjdz9q1+7XX5X+E18ZQLo6X1PusN1cC6nzDAEHwluhXdKakizOEakNMu/wCZOkRNLg2M66hRqkWL00YjuLKCfnN2fSp5Pm2mnhiIiengiIgCIiAIiIAiJo1MdmJFIZyNCxNkU89fpHwHqRAybpNppniAP7MGp4jRP5jof4bzBUoixas2a2pzaItu5dvU3PjMJxTPsMi+PvH0+iPDfynqRw5YNirVf6VRafcEALfFt/5ZiqU0PvM7ebv9wIHymG1vz+bxPce0415PXUUtv1no1b8DPXVLyqsvgSt/8YJn2g1jN0ziUnF8s6ilJcGm+DJ3KsOV1/EH8IpYTLsqi++X/wDBNj9HX6oHiBY/KfRT7ifjf77zzrS8nvSi+xpVsIcwYXFt8u9+VvneZhjOWYX7ja82lmKvVsO0OzcC++pNhceZA57z1V2+Vk86OOHg0sVXZnQctTpzGxv/ADDz9JA+0Cv1fDsU3emT+dgn+qWd8DT+qAe9eyf8NpR/aZh6hwdairZgxp2De8CHVgARvcgDXXUazuNSm3nweK3m5Y5yUL2P4RW4gtWoQqYelUrMzWCqbZBmJ2/aMf4Z17G4s4r6yUR7oIIZz9dgdVA+iDrftHW1ucdAuACm4YsW/Vo7i/YDEk0gddSFDPrzZOYnSEPnMC8vXjpw47m9KhonqfPy+56AGw0ExYiqFW5Nu7xPdPlbEAecjawLNe/rvbXl3f0mYlklhTzyeOs+kefLu11v+PdNfGKSpRfeY2S2/WMeyPQm/gPKesRWSn7x9/QKLs7kixVANSfAD4SydGODupFauMrWtTp6Hqwd2YjQ1D4aAXFzcmXLa3dapxsSVq0aMdT+BOcNwvVUqdMa5FC377C02YifRpY2Pnm23liIiengiIgCIiAIiIBHVD1xIJtTHIb1LaG55JfS3O3dvnAsLAWA0AGwHhMGGpEKoG6jKb7HLpr8Lg+M9LiAD2+z4n3f5tvjY+EM4MPEaJZRlF8rBsv1rX089bjxAmpRrBtjqNwdGHmDqJPKwIuDceEw4nA06nvqCRsdmHkw1HoZ0njY8lDO5FTzVqqouzBR3kgD5zbfhJHuVWHg4DD8G+cwNwyqDcdU7d5DKfj2p1scaJI1lxqHZr+IDEfECbWHxy7XB+R+c0OJUcZa1JKd/F7/AAuomtw6ljsx69EK+DJDjFrlfyFqTLGtYHn8Z7vI4YeqeSJ6lj8LKPnMqcNX6bGp4Non8o0P8V5XcYruTRcvB7/TM2lIZz9a9kHm3PyW/pPtLCm4ao2dhtpZV+yv4kk+MzPUVBckAfnQf7SNxPEidE0Hed/6TlJvgkSybeMxgTTdu7u85QelmIYpiKhJ/VIAv9rWOUt5qjafbPhLJeV3jtHOmMpWvnSnUXxK6WHrSHxEgu1ppbeVn3GjYJdVZ/N1/mTz0fAWriEGnVvSsL65RQULbl9Ej1tJt8YTtoO/88pTqOI62nTxFB1XEU6YSsjGwqKg0J9ADfw3Fpt4LFms6GtTDroThgSFKkXzPqL73s3Z5WJmN0tUstmrOnvqf5j6kn//AFEZitIPXcaZaKF7eZHZX1Im9huCY2ta4TCp3sRUq+ir2FPmT5S7YOmgRQihFsLKAAACNrDQTPNan6Ppx3luZFT0jLiEce/f7f0yG4J0boYY51BeqdGq1DmqHwv9EeC2EmYiX4xUVhGfOcpvVJ5YiInpyIiIAiIgCIiAIiIBpYk5HB5NZT4N9E+u3nlmQzLXoh1KsLg6H88j4ytcf48cAaYqq1Wm9wKi2DBhyYbMSDe4tsdJ5JpLLPFFt4RMnDryGU96kqT55bXn0CoNql/tqD/lyn75EYHpbhKu1ZVPdU7J+enzk1TcMLqQR3g3HxE8Uu6Di08M+dfUG6o3kxB+BB++ff04jenUHkFb/KSflPs+xqBhfiCHe6/aR1/zATwcdS/5ifzCbMXnLaPdzUqY9AL3JH7qsR8QLD4zSrcWY+4uXxfU+gBt8T6SQx37NvKQM6gk9zuKyGYk3JLHvP5sPIQJgxmLp0lLVXCKNyxAlC6Q+0bdcKt/+o40/hXn6zptLkljFvgvPEuJ0sOpatUVB4nU+Q5znmM6fBsXTdVtQQFDcdpgxW7HusVBA8JSsdjHrNnquXY8yfu7tprtTLWXm1gPM6fjIKmJxcezLVKLpyUjrGJ6M0axNSi+W9za11zc7jQrruOWuksPAeBtVa2mTaoV923NQebHbwGuhte6PwmixDPSps1gCxRSTbvPObiIAAAAANgNhK1Oxal60so7q+k5SjhLc9CIiaBlCIiAIiIAiIgCIiAIiIAiIgCQnTLhH6VhKtMDt2z0/wC0XVRfkD7pPcxk3E8aysM9TaeUfnHBUVZmBzdoZlNzcciCD5jS0yNhHpWalUamSRbI7Uzf0OU+tpL9NuHfouPcDRWYVV+xWuG+Dh/QCRHGXZUvl7F77kE7i+2liZiy106uEzdppVYZMf8A4/4jhzpiDUAK6VUVtCbG/O4II3ll4f7Xqw0q4dHtuabMp+BDD7pzfibF0zHcgnzsQwPn2vjJkPlFQm4V8ozW0Ghvr36gS460lFFf9NCUsYOn4T2s4Jv2i1qR8VDD4qfwknT9o3DmF/0i3mlQf6ZyjDUadVLkWN8rW0FxuRytYia/EeEAKxB2UnUa7d85V0s4aI5WUfJ03ivtHwRFhUJG9lViT8gBKdxf2juQRh6WT9+pqfRRp85QKiEMLg7H757lrqvscqhFGbH8Qq13zVXZzrudB5DYTVE+kbT6fwv+M4znklSSPjTd6PYfrMZhE+tXorbw6wE/K8j+Us3szo5+K4QH67v/AC0Xb7wJ0keTezZ+lRERLBliIiAIiIAiIgCIiAIiIAiIgCIiAIiIBzn2z8MzUKVcDVGNNvs1Bp/jRB/EZzrEo2Io9lri1yum+5F+Vz987J7SqFV+HV1pZc1gTmt7gILZSdA4AuD3jTW0/PmArt1iIubO5VUKfSZmCqCt7bkbW32lC6pNyTXJp2dXTDB8xFKykW0zEDyKkH/EhHpJOrj82GWll1KizcrMS1zzvqfgJ44rTqjOKoyupUEEZWvmN8ykAg9uecE6gqHIVWpWue8Gwt4i15BJZjv2LcJ6ZZXckOB/sgtvdYi/fz/H5TcxXusP3T9xjDKoVQjAgaaEH5/nee3AIY940+ErN5lk6KtxU6U/M/5bzT5fn88pt8WHYpHbtD5owmhfT4/n75ox4K8uQOfrPLzLh6TVKgp0kapUY6IgJYnnoPXWdL6K+x+pUtUx79Wu/UUyCx/tH2HiFv5iSxi2RTnGK3OUVcQo03PcOUt/sax1uLUgaYfrFqIDqDS7BYsANDomU3+t8erdL/ZtSxeGo4fDsuESk5cBaQYMSuW7ahr2J1vrfW+ltb2cez6rwyvVZqlCrTZLBhTIrZrg2uScqaG4BNzY8pKoYIJV4ygzokREkKYiIgCIiAIiIAiIgCIiAIiIAiIgCIiAR/HeC0cZSNHEJnpkg2uQQRqCCpBBEgeD+zjA4astZKbM6G6Z3Zgrd4HeOV72luieNJ7nSlJLCZC9I+i+GxwAr07kWsykq4F72zDXKe78dZFcQ9m3D6osKJom1r0WZOVrldVY+JBlviHFPsFOS4ZyjH+x3nRxIt3VaQv/AD0iv+UyCxfsxx6Xyqrj/pV9T6VAv3zukSN0YMlVzUR+T+J4xXUWDXDLoRYjKCDfx1nzgVBa+KoUarNSpVaioXQAsCxIW19BdiBfle+trTufTj2c4fErWr0ValicrP8Aq7ZargEgOh0JY8xY67mcq6BdHHxmPp02BpCjlrVQ6sGIRgcqi2jFrDtW0JOtpF03FpFlVlKLZ3noz0Ww2ATJh6YW/vOdaj/aY6ny2HISaiJaKDbfIiIg8EREAREQBERAEREAREQBERAEREAREQBERAEREAREQBERAE+CIgH2IiAIiIAiIgCIiAIiIAiIgCIi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http://kladraz.ru/images/0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95" y="1180071"/>
            <a:ext cx="4698453" cy="469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encrypted-tbn2.gstatic.com/images?q=tbn:ANd9GcSrV6yflhj2C450gLDIhtFBmm6PLMz4YQiJEHU_nj6ISwDdmptx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 descr="http://khl-logos.ru/images/KS_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88896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260648"/>
            <a:ext cx="416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«Крылья Советов»</a:t>
            </a:r>
          </a:p>
        </p:txBody>
      </p:sp>
    </p:spTree>
    <p:extLst>
      <p:ext uri="{BB962C8B-B14F-4D97-AF65-F5344CB8AC3E}">
        <p14:creationId xmlns:p14="http://schemas.microsoft.com/office/powerpoint/2010/main" val="37620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462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332655"/>
            <a:ext cx="416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«Крылья Советов»</a:t>
            </a:r>
          </a:p>
        </p:txBody>
      </p:sp>
      <p:pic>
        <p:nvPicPr>
          <p:cNvPr id="4" name="Picture 4" descr="http://khl-logos.ru/images/KS_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557" y="332655"/>
            <a:ext cx="151216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Надежда\Documents\ЧИТающая семья\викторина\P10706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5783" y="1348962"/>
            <a:ext cx="240026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Надежда\Documents\ЧИТающая семья\викторина\P10706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6190">
            <a:off x="1294626" y="3700677"/>
            <a:ext cx="2189086" cy="164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Надежда\Documents\ЧИТающая семья\викторина\P10706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7273">
            <a:off x="4224076" y="3912317"/>
            <a:ext cx="2171834" cy="16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Надежда\Documents\ЧИТающая семья\викторина\P10706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1293">
            <a:off x="4733815" y="1458790"/>
            <a:ext cx="2412803" cy="18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Надежда\Documents\ЧИТающая семья\викторина\P10706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8184">
            <a:off x="255538" y="1446506"/>
            <a:ext cx="2260725" cy="169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1583794"/>
            <a:ext cx="5426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Визитная карточка команды </a:t>
            </a:r>
          </a:p>
        </p:txBody>
      </p:sp>
    </p:spTree>
    <p:extLst>
      <p:ext uri="{BB962C8B-B14F-4D97-AF65-F5344CB8AC3E}">
        <p14:creationId xmlns:p14="http://schemas.microsoft.com/office/powerpoint/2010/main" val="55028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4864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92006"/>
            <a:ext cx="416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«Крылья Советов»</a:t>
            </a:r>
          </a:p>
        </p:txBody>
      </p:sp>
      <p:pic>
        <p:nvPicPr>
          <p:cNvPr id="4" name="Picture 4" descr="http://khl-logos.ru/images/KS_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557" y="332655"/>
            <a:ext cx="1512169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575" y="2228671"/>
            <a:ext cx="228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Любимое стихотворение: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И.Суриков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«Вот моя деревня…»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  <p:sp>
        <p:nvSpPr>
          <p:cNvPr id="6" name="AutoShape 2" descr="data:image/jpeg;base64,/9j/4AAQSkZJRgABAQAAAQABAAD/2wCEAAkGBxQTEhQSExQWFhUXGRsbGBgYGRsdHRsdHRgaGx8bHxsfHSggIRwnIB0dIjEhJSkrLi4uGh8zODMsNygtLisBCgoKDg0OGxAQGywkHyQsLCwsLCwsLCwsLCwsLCwsLCwsLCwsLCwsLCwsLCwsLCwsLCwsLCwsLCwsLCwsLCwsLP/AABEIANAA8gMBIgACEQEDEQH/xAAbAAACAwEBAQAAAAAAAAAAAAAEBQIDBgABB//EAEUQAAECBAQEAwYEBAQEBQUAAAECEQADITEEEkFRBSJhcQYTgTKRobHR8CNCweEUUnLxM2KCkgcVQ9IkNFOTshYXY3Oi/8QAGAEAAwEBAAAAAAAAAAAAAAAAAQIDAAT/xAApEQACAgECBgIDAQADAAAAAAAAAQIRIQMSEzEyQVGRYXEEIvDBI0Kh/9oADAMBAAIRAxEAPwDSKMiVhpC1KUoqloYDKCrkDliCw1NYUI4sFBQ5kKzAJdKSltSSwOoYiEHiPFrRNkoWn/Cw0tIQbhS0AOzjKQXDmlRd4Jwk5ykl6JAb2hqwbZ7G16ly/Pp6XNybGlKlSQ9CpjtmS9jyp33j2YVgkZweyU/SKPNBFApt2Y/O76RORiKIWmhICgSWuHFItw4/zZPiS+PSLM8z+cf7U/SPCtf8w/2j6RBUy5PyMUzcYlKStRYAOWDlrWuSTpvG4cf5m4kvj0gnzVn8wDf5R74O8pLq/Gsl08iS6trRcrgizXzEGgyl7hgx7MzQJxXBpw8tU2ZMSJaQCSQol6BgNySwrXpA2w/rDvl8ekCYOataVkzEpKVZQMo5rGlNiI981f8AOP8Aan6QJ4fXLmqnJTNlgBSSCtQTmCkJAYKIOlXqCWjQr8PTUtzIIDWc/IfrAUYfzZnKfx6Qq8xf84/2j6RdLX+GolZzuMoypZutIv4lhSlCCyeT2+bLysXVze0zWFY88Ipk4ySVqBStKiCHNUEnIro4oeoO8B8NOv8AWH/kavHpAXnL/mHSid+0QGOKbkKIIowY8wBBpr0IjSL8OyiKBetlHX1jsL4dlpWhaM+ZNaqeo1YuI1Q8f+s1y+PSMbO46vMo5QASWAA60Dh/nFOL45Nlh5gTLcZkeYAnOH/Ly6Br7xpuJeGkDzZpmLQVBRJDUepLN6tHznxLiZ0xSJeIeYEJIlzZZBTlJAdhT0LEdIXah9z+PSGI8XzP/TDbjKR6skt+re5xw/xDiZqFDKBKSxCmSXBJDlhQPTv2jF4Dh8zIZ8pCylBAUSwd9AHfaldYf4VBlJ8xRUzDNlDJUHCiFs6CCwFGDlLauGkg39ekOU46bmSGcEsGSCX2bL9tEpGOWScy0JAoSwofdb49IYcRx8pcrPLSrzWSqWABylJzBwTUUIzChqLQomYRKZJmkEhYSWDEe2HrerXb80HYu4u/69IYSxPJI5R3CWPq0eSTNKlgqQAgsSAC9g4DVrT0grE4tKEhRLhtAXdyE+psHZ3gHBSnADc9SpnATUqW50IJN97AVjbUbe/j0g9GGmFAV5gCqunywW22P0hdiuIiXPGGXOSJpS4GVOUEmiCWooh2BbTeEnijxmx/h8Gol3C5mwZsqSw2JzjQhnvGRl4EKBcFS1C7kl395NxW7wKSGTb8ekfT0zZn8w7ZR9IHmY2YJolkhilwph1o2W9IX+HeJzMUhSKHESUuqn+Kh2zio5wSARrTVxB0rCzFTjMQhSwlCQqgSeYAihPzNILUcV/oLl3r0gkzJjkZh/tTf0enrHkzFLzMpaUvqUpAoO3SKuJKXLQ7AGobMgqHoFHVxAqOITJgVhRLlZ1kNMJDgAVY/p1MM4x/mxVKXx6RNPFlv+Wmhy16u1qw94RjMPiJaihShMSkkpdGguOWojAJlL8wyzRszJcGoJBFOr9yOohtw3CTMOuXMK05ZmdISlsz2IUxoGfe8R1YXH9WUjTdNDPFSk51co9o6DeOi3E+2r+o/OOixEQ8ZnqMyWVcxXJkgkqqomUHpc96nmsdITsUnzjlliSkFmBpYu4LByz+8dr8XiJnmYaXKLL8qUoFIdf+CgUcEAfrpSKJR86cszZpzlQCyoBKwovdJDOL07c1i0XgMlkMwuLTmDqSO4vWl++jQwVxHOlKlLzZXRZmCSQBa7V90eYbCyZnLISlbe3OM1WVCa1CM3MqjfyilbiEeLxuH8yZlCigVC8ynUA1SkkC7szE/CNuF22XcQx6mYbULu72DWELcnmZHmgKMz/DU4LJSV5jRmcbaR0rFS5+fKyCg0USoH2iymJy1Zr6QHjsUM6Zntqc5lVcu6Wr/le3TaFcrHUaN5wri8+U2H8sTMoOVQKiwf2Sw73a7QB45xS5qUFeWWJZzZTNQQSU+1lHOVByBTV4yg4ysE5FLyKAJTmNdNDW0W4NiSGlSwwKc6KqNAQksXNyzbbQg+0OwPi2XhgDKw/nqKEpzKVkZSBzEHKVZTmDWPKYL/8AuYU0m4EhTC064NRdDsQQYymIUAgVHtrH/wASKdttIuTwIrGZS5aHNBVR3zECgH/9dI2+Meo3DcuRo8Z42OMkLkokmUpfLmz5uW6qZA9KevWk/DnE/wCGnJWBT2VpDuUlqdw1OrQDwThmQy5fn5guYAUIQpLZixV5jgvo30htJkBc1QKUumWaBczLmSkF82bNU9Y4dee6acXyOjTWyLi1zPpSJiFDlUC9QXFr2u8dlY3+MfGpHDpLmZM5qkZA4KjXmKg3T3RHDYORMnhHl5QVBIrMWBzVVlzpVUaZmD2jojrRkkRejJH2VQSXCspBoQWYg6GPi3j3h38JiT/DuJRZQZRJSTUsbgO7VLdInieDyvMWpEsZEqUEpXmBdIIqxdnD3B0gLjmXMoKlJSpTElIASTqbFx1LHcm8PDVTdAem0CScRPOYzJiqozB1O7FJBAcgK2PQx9F4hIEmUcPlJVkKHU1AQNWaup6m7V+dYTAImKUJ81UrlJzBOfQ5QzgsTrYRNv8A8yxNSQAFA5nahoeVq76RXAlM2GGl+ylShy0JBF00LEkDq/UQTiMWgSlSDNlgJURUglSQoEFLHmOUh71SYyC5CVZgtvJWlCnBDpUyRmTuxI7gnrEp/DTJQleXOlPKVh2GckpYk1BrXuKEGBPUugx06NPxDiWHC5hM5Jly3Ug83PV0hACSXDqItUjaE+L4t/FlKUTBIS1UhUuW4Jc5j5hdNaC1LQgxycy1lSakUGgYtToLU2iOC4Q7EhBSSUB1sQogkKYVKQ2zQsZpjPToe4fwspIJlnDqAT+aaFEXpygfARdh/C2LQykygTV8qkqu+hI0MIuJcJUlJmkhilB5SuyyyaKQGsaXpEsKZs1KJEs1BoaIKnLAOb1MG0ZJhqcDisOsLly5stW+QkFyAQdCDr2EaTGeIhh8TnKVESysLaoV5gADBwDlYljvCDhCZ8vE4cTZ0/yVKTypmHmTmamVW4+Bg6VK82YlS8xRMLpzGuU5lAP0caMPfC2uwWvJp5HjXh85DrWhNRyzUczuQ5ABHXNaHWGw2FnJeUJKhoUBJ+ItGExXC8NLWkKlLmODzJY5QDckkN3g/C+HsKmamY5lAKBUoTMgPQnMwBPYwdwu3wd464OEKRNSkBGXIoJDNU8x6F2J6dYR4MpM+WCtSin/AAyS4ZnyudKlQ2LhrmPpkyfhZiFShNlKSrly+cFnmozlZUf2jE/8kMiZlUFKCZi8iwKZSQQCbF3L1oTatNLpYYP9kaeYuU5fDrJepCjXrHkA4jFLClAKVc69Y6KkTHcbxqpM6SuW4mCRIYhqAywCGMAcLdS5k1UzKSGJUGzOoKL0Y1AJdrCGfE50lM5Pny84OEkhHMRlXkTWl4BwEuaJRUPYdyXcUq7gAhx3vu8KuRRmgwHCkzUBClFKa58pZKhpRgNRobDrF8n+EUs4BgJiw+ejEF3lEJAAJDK0qWu0IuAcXnSvM8rKyksolIUQN0vR+kX8I4EqbOOJOIEvKoLl8v5kkGqSGAcJoH1hqFsp8N+Hly5c2cQSAsS86TQZgDUkijkV6xrcN4GmZuaWE8w5swDgacrkHr3tR0fEOFTfJmyxOUUGaqctBCSFKUk9Ry9KgdY0fCfFOITh5WaUkLCE5s+Z3AKbEsbO4vAcG3g29JB+F8AYVFFGap9ArL78oBPxud4IR4SwyRlSgsGopSlg6h0qOUh+lNIy/FvHk2WuWqY5SVsoIZNKUs7v1H1mOMTZynTNUEKqnmUwCmKQHPZoZaMn3JvWQZx3wjLK0FEpMuVXMpATTVJytZ9GsfWFmN8MTJZy5kG9QW7BjqdACb9oh4h49Nwi0ImKWVkut6nKMtL0DKelaXhlxXFqkSVz56SUJoySATzAFiqjh7fEax1PxoamJdi+n+ROGY9yrD8FC1eYPwEoawUt1JF30r3+rbBeH86s6MShagGbIClquGzWr84s4SmVOlJnSZilS1ozKCgDvpoQxDHY137giJE4lcoKBSpnJvYgsBRx6uDtWT/H0U6XMZ6mrP8AZmT8T8ImYZbzMrLLpUmiTUOBsz2gD/6ZxYmBCZKips7ghgCS3MSAPfH1NeBStiSXFeYux01NokpE0M/OCH3bpvvCQ/GjG8lH+TJpKj57h/DWKly5jlCjUlKDnJCi/v7besJsShM1AWoBnYVYg3tdurR9UnTVGhVbamtmbp8IQ43gEiYVKMtKZjk5k0zOXckUrFuEifFfcyPDsLJ8rEOEpK0ujMz2W2VwNWqBcaRmpqfxkrJSxUKBgzFmYW90fWcXgU5GSmWeUpuUGo9R0jMKwChLllMo8yVE1BzaZiCKfvBimsAckzOzVJEsJFXSAB1SsG3YRbMx8xWGOGoUmYFVFQWahhliJBCgVSmdK6EAaZns35dIMnSE+dLCUaLLZUF8oVoaH1hZJ3Y8Wqoyk0qKB0zO++WpfukUinhhzTUqykkIs1iaegjW47FolLChISTnqnywkhiUhYKTcAgEMxYOYs4DisKFrMyVKSkhQUMqbs7EkuE3201cQIQrJpTsX8XnleHyqyApRKSliCVMolRUXJJsH2JiPg+WETUzFNlzp5nDfmej1YlMEnHIKilODkElRSkZVE3F3WGSaV0DvufUTMq1S14eRp/00qDhQTRQmM7l9NHaGy5WxcKNIY8VxwmYvCozImCTJICgGdWWYS/uSYiRWQRuD7wOv0jzBJSRMUmTKSQg1TLYgZki4mKo2Z6D4RH+JmLUH8sczpy5aF2sFLdPK9d9Y1AbHHmMKkehN/8Ad747D4RM5kKIyK1V7Jb8pLs5ZvS0VSMRPSlUz8BSMpzcqjRgQQyP5df8peFGClpxCxLVLSSCVFSW5iamgalTWunY5RBZocV4OkDDLRIlpSt/8QDMpkl0kKOrUcfpWnG+SEpySvLmAhlIWpntbs9/0gHHmXlZGZyyUsgUzKy+0SDr8InxbHnNJRKdKFPnCiaihGrO/rTrDPEWGOZInivbV/UfnHRZiMudT5rnbeOihEw/ipAVNkA0Aw0nmA2lg11uftolwSfKmKGHmKWiS1FBlOsVBNMoS9a9+xfHkOqRkE0qEmSVAAFDeWlnDgkivSsJV4VTk0J2IYmtb09AXgRRSQRLlIQuYmYnOQ6UlCwwUCwOxTSkNOH4hWVgTewD6b6Qmk4QEM7HQFyC/U29SYbSpAlEpJSS4qlQPpo9/h3i0EQm+wxTPWaZWfYenvpDDAcPmqlKm+WShJZyWpAclEsgZVG38p+Ntv7w0w8/8MIzryu5AIrUaA6RRtUIlkW8Y4OZ0pYQUeywBDht2F2Nx6RYETOUqS4NwLBqtsQ1nvDzBTPLUo5MwUCAVOHpX8oc6QwkoN0JQlhWwzAijdfc+sTc6H2WfOPGGCTMVIWglZKkpWmoPNYsa1Yh4o8ccSVOmKkh0pSGaxUzTGUHZ3CSCz0G5j65/wAuDZciCOoCmI+Hus1Iw/jXw6J2OlDItCPJA8yWlwpQVMOVSQRVstiHB7RLdZWKon4Jx/mI8nCJBySAhZKQlyorZRXcm3rmpE/+F3Evx8VImIyqShJU5HKpEwoKezq+Bi3wpwLFYQNLnIyswExDlnc+ytg5rdUKeG8IXLxeJE1QVNmKEw+UlSnExS1MxYDKUgl2ooEaQvDi5WNvko0j6whMtR5SknXKQWiyXIArrGW4JImS1AOUJIIUoZSovYvVIalut4M4nxabnEuSC1ispNy1QbBt9fSM4ZpCKWLY2mYRJc6mrfWAcfITKlqmLfKL5Q5u1vWGOBmMMhVnWlgpQF/p2jP/APEtf/gV/hJmupICSTQmgUGFVAswp3EKruhjuOzhJwypygCmWgkN+ZyyavVyRGY4F4pRP8h0hOcrQsi6SlvLIAHsqBANaF9IKwPBm4MZa1ZgnLMCQq4yy5vlE3HMosKM6dIX8F4FkxclaQhMkZp5dVAlE0oIdVKKAqNDDRSzZnywOvEkgvJUpQZC2dWxSXFNKfGIcXwS04iUmTyzFJLFNLlvd8I03HMGCgLcDIUkPUABaCoka0BPvhmiWlWVfKotRQG4q3Q7RMazHY7w2lU2QlHIyZilB3qFJyK3BLVZjU1pFmO8LYZkSgB52V01FBQLXkLgJ0atSI1PkHz1Kp/hpArX2ibeoiakMoEps4e5YkPXagLdBDMCZlJfg1CZoKS0tm5SylJb2SrudGPKBUWUp4QlOIUByyiVAS8wOpALAs2oeo3jfLWEmltHEQUAQ2VwemsYwhxOGYykpKQVkgswdIDkHcFrRDi+HCRh2AB89IoAGoqzfdINxKv/ABEtw2RJNOvL+sUeKiAiUqwTOQT/ALVPAMdxFBWtEhyc1V9EjT1t2ijD8LlzJYUqWguTo9iQDXVqUg/hiXQueRzzCSlzZIcJT97xPhsoiRLGoQHHxirwqJrmCSuFyUgAyJYF2KA220L+M8IlJSZqBlLh0gkC98ttY0EyXv0hfxmS8pQdqpvT8w+ETlyZWHUhZNVh8xzBbuXbfWOhdijzr/qPzjoqSPcFhwUoXY+TKApc+SggPpFMzh0tRJUHJLEgcwJ1btXW1oIlYTNh0lyPw5ILGjCSg1DdY8kY1csEpWVMTlcOoPRszWY/tSBFDTYDxLhiUJ9gKYvnBLtuBqg3cV7QOjhgBBFQQA5AIAV1LG7fbw2SQpab5TrsSHD/AHo9IgmQedaSU1FAKOaEF7EsPhWKE7Vlo4CygkKBUwIILiv5a/Yi/AYQspCku73FXe4bX0/YvDSFEOBYsXNlav8ATrD3CYXMkqAGZF1amn37oVzfIZRQPgZYVLyrDqTQk/MQVhcMlNgAKNTWz/L4x7LAAUpxmS1De8V/xRI+H7DveJOx8BoY1J9b/f7wl45jPLDgfDSu0OpQOSMl4nxAIy/mJoGsNxqFPoISwoa8FmlSFKV29em8Mko132rCqaiajDpTJyiaSEgqfKHqVFhVqqaloxX/AA98SmVLnSpiSUhRUFaeYsuUHQZvab/KrUw0VawZtI+jT0gF27dDGb8c45UnATlywvOoBOZF0BVCtwHAAF+1odSMSqZJQVjKVVswvRnc1EVY7hxnSJ0of9SWtAO2ZLB/WDyYqyLPB/iET8EMTOTlUlRQr/OQ3Mnu9RoQYZ8W4WcR5LLZKJiZhBDhTJLa7qB9Izvgfw+sYdMvES8nlrU4IYqIUrWhMuoL3Lxvr5dG2hpUuRlZnMD4UCJIkKnTVJoKFhlQRkBFyoJCQ/QR5ifDBUpIQsJlCSuSUqTmJStRUqpVXS7n3xqkBi2sV+SS9TW1r92hNzDQr4FwyZJk+TOmCcEgpS4bkqAC7ktZ30FBBmBkmWgIS5SmiXqRWz6itD74LStxXlsxpQ7fdDHgWAaunUnvp01p2gBBRJKcSZqlXTlyt2rcvazawcrFB6An4/vAU1IcKBdi4F4rThwQ4YN0rv6j5Q3MUOnYlDsohm1SoHqKj5R5mAcBST0cOIAluKA+jmsXHCpWnMQAbPQi2x/T6QKCByk58TNVbKlA9S5/QQD40mASZcvUzEkWtY/EwZNwZlzc7VIqU0SR0FhCPxet5ImVzpUljW2Z7O333cpGNHxWX5ciYEhgEKApskgQTLwwTLlj/KkN6CFRxs6dIUV5TLWVBCkioAV+YGlW6fGDzxIKA5CGpStul4LWAJlxfdhr6aQs8So/AU9bMf8AUIORi0KBGY0FiCD37QDxhQVhZjKCmaxH8wofSElyHh1Iy2JAzqvc/OOiOJHOr+o/OOipIjLSk+UErY+TKJzUBeUin3vEOJZkAEc2gTuXHK36u8XYdKvLllNWlyQod5KK7+scJoQUqcUUFFJuQKvtYkGvsqcWh4AnzFc/ioShSiVktmY5eZLPVwNAfjvF3hDj4xKMq1hc2So8hCQVIzOmn5mFGua6tA0/hMxQV5SZSkKDAzFKTleoY5a0NQempBgDhCpshc1pKkJfKHKlflQFEKpQqqGqAtXeGll4BHCyb+fi0pTNnLUEpD5kggVSHZjrX4dYt4Rx6XMkIWlOUkEKBLsXLepSym0BDx82x/Gp85c3DKRLaUkrOcEFgASzEC7Mza10hz4J4ohEmZLWuqF2qVEKSABTR0mpOmwibWaH/wCtmwCyVOx/p19+kH4WQ7KYggnWgGlN4E4XPEwAoQUpa6mA7J372hgmdrRt/RvfWEk6CgrEYgIQSx6fr9iMBxLFZp4YEkkN1NL9Kv6RrMaseWa1f4d9Ix+CQpc9OZzUAj1Jd/Rra94kURtxLIl7jY/e0Zfwj4UOHKlTAgrSUpQlLqSAJsxYVUA5ucpfQD1O2m4YpSH1EQShsp0FdHtrv87XhraFojODgveh0q9Pf91iOESQGANyVVvswjsUTykG7n36RXwzFZ9GZxbY/qGLRuxg96Wcff36R4ksR9Ik/wDeK1G1fhGMXpml3j2Zvt8YBVigSA9S/pEfPIoa+t/UQaBZbLKjRwQKF7b1i+UtxX0q46joPsQHhcPylTKBJcdC8Sl8tNFBi5qCLH6+kFmLp5SC2WvT6fSOlSCfZNFdKU3B23iufOINtW7aP2jjPU4p3a9u8AxdNk2SojqdR1I27QLiMMUktofst+sWTMal05wQ24NjT5tfaCVISocpzBqF69oxgOTiMw8pRdyA1AXdwQ9PT6tCLxPgFmSsJBV/K1avprrDXGYA5cwOWo9/b7+nqJpSFBFUkOynuW5gX+9Yxgbha/LQhAryh0dGEGS5YT+JLDiuZH3WFuHwuZRUAAwe7fY/tBctShYsYYBy6kkONxt07bQt4opIlLDDNSrdR8YfoAUzXZinTu306Qq8RYYiUstQEP05hCyeGPDqRmcT7av6j846LcWtHmLYKbMfzDftHkUJAKMYJXlLBOdMuTTRQMpAIieImCdMSrDpUSpIOUAUUASaC7M7nV4B4xMJXLmqpmlSvZGvlIJp6iDeAuFOnKq56ijd67a973gko7ic23KieFxCmyy0FSVNRdgRQsdBYQVK4bMKh5pCXNK/ByekFcMwpyuRqcpdr9uoq220X8S4WtYCRNKCmo3eoJcEEaCnfqJynXIaML5iLjnADOxa1olpCVShLzFwlQMtQLFN1JVkLUt0MMeC+DZcllq5lgc1spLuHBuHsa3MN8GCyM7BISEqoyqNoH/ZxCzxNxo4WX5iQlX4gGVRZwQVe0zuyfjCZKGiUpwKcwo+gGzWiqXK1Jf+0R4fipSwMigsFIUwNcqrFjYaWi+arUU+PX5RNsKQp4oDkUTYU6fZhR4aS+ILElIZiexfX0beLPEmKYAU5mAreosDeK/BsvNMmFjVrPcOHq97f6YSh0b6aGDGjNfb9I4hgoairfekV5rua071Le+PZs8Bh1e236waARxShl3Bq/T5dIF4etLlxW/virF4lKZZINc1ABooufUGv9oqwmIACnavwtb4w+0Wxusg2+MDTVfL7pFEtZJJ0b9IrxCDfY/Yg0BsjLBWsJFSbPSOkznLfmSSDbo/6e6B1Fa8oYZUu1Gqa1IvBEuWJad/t/v0h3yFGspdCmmvrSPVYckK6p+LUIhNKxSs7ioNDcEHQ+tnh1g8YVs9SNSNIm0MmWzpOZPUWNqQqxUunMFUNv1cffSHUk85FLBvX+0VYpACSSH66iFGFmFIUQnNTc3bcb9xBSF5ezij17gXbf8AaAxJGbMBV9P1H3pF60vo/wA+8EwyUhKg4qTeFy5WUkuArQfzP994lg3l3cINnqzbNYRfOk5nDAuHBa0YwG4ISFBvSz9Y7EYUoLER6uWRQ2P3bSK0umjkhrExkA7DzQlYJttFHiGZmkTFB7pcV/mHv+/W9Sg27j3fveFPGJv4SgCdP/kI0uljQ6kI8T7av6j846CJ4l5lOVO50G8dFCQFxBEv+GkMoqmFEt0Nb8JDEHq0F8KkmWgBKQeZ1KILmjAAswSFMXJuIhh0PJTb/DktuPwUC+xoG37w0wkxKeaYPysxcFim2Xu9WrtSHUv1ozX7EJUtaTzUBJ6V3pRno2YU7ERX4gCxh5ikZl5+RGV0mqkghwCbPq7iDJUhmKcwLksSS9UsSoPmIbLU0diKRdJklQyuWqC1wS9XFrv0JsBCNhSMXwLC4zzBMnhTIchRYrJpoDUM3pvFvj3DA+XLWS6gSEKTVhzFQILB+UMXtRmMboCznuNjagNq1H2IXeI+ASsSklQ/FSiYJagohipDbsbCh9InJuXcpGou6Mr/AMMuDpzLxOZToUUJQ5y1SMyjuagekaXxJxtMpCQkgzFOMv8AJykOS/X70xngnjqkYT+HQFGd5kwB/wAqSxd+hKvdGmwXCZSBmmATF1OY15me2tdTWkOo7cyFk93SZLGyVrCJiypKswYku6aaXubuzWvGz8KKZBVSpPSxZoz3Gp4M4KNQNLPej/tGn8OLQJOUglRFKmhNS/eBJ7mZLah1PngDmVUtlDO4Ad3/AEvAyeZKVFVwrT2a0c93gInMUvQgM506e8fLeDlIBKky1OnR6PQU+9oZIWwPHTZaUsQrzMwt7LAe+7/bwJh5+ZduvxtBGIkg5bOAX93zp74nhAAaM3X3tDCjFCmDjT9oHx+IPvPrVvreLZGKAT2q2v3eBZskTFAJ5npSlWsB0hUgsmgqSQxoQf7Hr+0UuX6fKtvSC/JZTqpp+x90ctKc5S4ze0B8x9OojWaj3DYdy+jENd+ggzAIGUKZix6dG+7PEMDNS4BBY9HqzP8ACD0oZAJsRfr73f6QjYyRzso5jertRm36M/R4sXOZ3BLaNcbhnf8AaK5eLsMrFrfrFiy6HSOYWHQfMNCjHhyq50luu0RmyCKgp7b/AAgOYvKXTR9N4nMntQhiwIjUA7y1EuGOlD9/bRAJXLIJBItr3dxtT4xDF4vlDADc9Wvo/bpFcnibJb8xOhoPeT96QaZhkZrgqUHbTo+uoN6wvmTQ/LXYV+cRmzVoVlNNCHAppX67xTOnFQSzpUxrT4KdiWMFKjEjiAS5ubinypAvF8YkyWyjMMrOLsoXPbSIJJGprZ/kXH38xuKYZQlKUaBxTfmGkaSwww6kLsUg5129o7bx5EMT7aq/mPzjocmS4fLKkopyiVJNSwLSpdO4ofSH+JmlZUcxIqAwT21PrfVoW8NGRKUFnCJQoRRpKHYu39jBshhmY1JHvFaiz2H1jXgZrITIkpyKGZJAIABHMwAINa062bpBsuQEBKkksQUkl3qQT00EDyyLtRnoIuQoU0fbTa1fUf3RsJcmVQk3eiWuHAIZthEZyk3ICgasKMxs3dy4qHiqYuzqLhy4a5SRb9IqVMVzJpUjKU3FrjZyGI3O0AIqHDJUpU0ypYR5isxar3U4Jqz/ABPrC7xHxwpleYhMslKUgAuBUNs5IuLA20hziSWVWoHwPLX0LP8A5T6ZrjfCxiEiWSySHNPk9KEuH6Xh0xRN4ewAmATjMKsPmlgqNSlRS6xloSyizgWMa/CkBKcvRqN0FIx2Fw6ZKZaEqJImFxlLCiWLvr97RqMAslibfufjBSM2HznQo5jUgUqKtTuPkW3jpmPSgvooJLbOL7dH7QOqZlWNeZuxKae+ldY9wch1hSkZpYcZRvsW0dq/WHSXcnYQmbnL6HV73ijh3EJawFSzmSaBQNDlJB/v20gHxLjjhJZOTmWWYvl5iauK2cDqw3jH+B8SZUxMhOZSJgK2I9hQSK9jYvchMCrG5IeeJPECZWIC/OXlQyVSQBlqCSsVfMlx3ZqPGqweNSJaZiTykAhW4UAoNrYho+S+K8AtWNKE1VNZXQVyjTYB+8bfh0lUvDSJZoAhPK9iebL3D5f9PveMbwJKVKxvO40shVMpNiLgV13/AGg/gTrKpigKgAULqI/NXRqU2tAPCsIqYkqUHlkgk6kijBR0q5h/5TMGYXDN1a1u0bUlFLagQUm7ZdJDuASyxajg0UfXXqx9Z/xdCC5D0qNns7j4/QVaiioYk3A3ANCnruI6TOCS6g4JPKv5+/41iFWWsJkzA6a5VAnK6WuLbVsdKA0hhMnBgQoO9HsH0vR7esIpmKqaJuAQ7jr0IYitKv2i2ZNUHL8zAHrp93+NNtNYVj0BwUk1/KGOX1eu8IfEvGF4c4eX5ZmKmrysGSQmnNYua2pYwerFECtrsRs3R/dvGC/jEnETVzFTCoKVkUg1CkqZJfoBSMY3U9SJRCpavMUFJ5Wd3ety4DP29Hu8kqehcuQX+WhjMeH5xmTPNaYoBTlnBrmDmzVA2JeNzMWhspqH1UTDTW3AIu8giUrHKvLlOpAp6m3bp1jpMvKfYI6u3q0EfxCQGoP7HT94oVjGe9twfn+kTyMELBUBmI3tdteh0+zC/i2HllKnWwJDlrVFxvElYglwNepgDjKyZSn/AMvzEaV0NDqQqxSZeddVe0fnHRViRzq/qPzjooSGXDcKRhpalAFKpcopHaSgGkXoQAxVQPetaga627xDgJ/BQ7n8OW3/ALMuggxbMoMGFtAcpJFzSg2cV2otjstwmGKkqq1XZWvrfS/WLROKyFkMC2jAEb+nr8IEnBILejtchyxHYRNE4h0gnLdtLAadr+sYBMz7pd+YgEanrbcdHfUQOqczmoBuzlqgCh/1fDS8Zi6cuU16OOY5qHT69YH4hxHzKEgMwoGo7D1+EFI1nk7GsCCp3FD0DHuKnehHpClU4ksKE+nWIYrMQp7Bm6EmvxN9WEL8YnKKmu3vcd6Q+1C2BzMSpUzKSGBvY02rD4z/ACpbu4FwdX0+P0aMiuUStOXQvQ+/0jUJ5kJetLe47QUqM2ESnKXqQpsr7gj9vu7qWgpSSTV6V2cv+4NdWLQk4eGUAo3LsX6U/Tv8WHGMWoJDpymgZm7E/WkFpvAqdC7xHiAoTJd0lwQ+pTp3LfGMX4MxMsz5ipecKVLUTmKSG81NmAAHyaNJOPmKGUHQObuew90Qk8AKZ4nlQSlQ8tYYsa53d+gPRjtRpRSFjK7Lp3DAVHElClFKSnMgcxTQlklnqKHRzeNBhuEoKJUxRUVFLrl6IWwOUgcxvpWL0ECgDMKdGr694ktTsQBXa9Ol62rqNYnud2h6VUwuRiE5PaawSkuQWsxNHb1oPWsY10EZgCkgsaF3tqG++sCY5SyCkgg0oaWp0qxECS0FJc1N+8ZJGchhOxJetQRV2BDux2PrsN47/mKp1V0tfKHy1CkkGnY7QqmYpGXXMadLNt0iScbTKQ712Y7/AHv7m2A3BszFnMLEE0et9DTcfKD14ZZlmYGASahwSW0/Z7wpQHYEcoNR21irE4xAzBGcc1Eu4ytcn+Z41I1h3EuK5c6llxlqXAsm9ha/obR84wiCryZpJAXiMxsyZZdQSBuwf1Earikj+IkKl5SHNVuA4ofZOlPXrEsFwQKTLQt1ZRuwFg9AA/UCBaQabGfBSUSyspKQs5gTZqsB0Dn3n1NRiMxYO2pP6b+kepk2TVTd1EfGn3tBEyWoFISArMLAh0kWcWa9a9om3bsdKgTG4pMtBWssB8eg6xn5PH505ZlIl+W6gELJcqBJD0se1vmb4rxORSUTEj2XYqJFcyXAs9DCThmczMyeYu6TdzU7OauDrG02nJofUhUE/JuMLJUEAKJUQm5BJPWkLuMcReWJbC4rY3B7wlxniBaSQRlUetq0IIA6/CAMNj1qW5L5rvpDy0ntbfglDUW9JeRrifbV/UdOsexPEJ51VFz8+0dC2YP4RiEiQlI9sIlE1/L5KA7ONe1jWDS2YgOeXKbVBH5gRs9v2hbh574eU7AJRJDtV1SkZSKMeZgU0cGD8QtnUUg2RSxZ9f5qkemkBIdnT5nKTWtB6po4a9LjqIp80FlE8rU1DKYX3YDraPMXiFBQIcMaEPcudReti7vA0qSFSyoqObPyoCQQ2oGgcn2Tu0MkI2epXmSxUygkAiqgTc9WYP6xBMwodIFFDmYJJZKgwqKEEirsXEQmTlIVnSQ4ykEg5SogBi4sR7vhFSpbjMAxI0uKmja3PU06QwAbETlZczHLmZ6saPqSdSL7QuxUrOGre4Ogf4kdY7iOIShJSHd/dX4fpCuVjlNlFv3eGoWySEFChkJDummqS7g9N40ODllKLM2tfsd9HhfwXC51A36w6xc3KGZrgdwHDjb7EC80asWUIlZeZQNmpoRXS2h9O7MsHImYxaQteljYgOLPpv2hPgs05YcsHY6b0P3rGhkSiAEu4TT513+9dGk9oI5KJ2FSjKwDA5VBr36sxtbUb0tx2DXLQDYTDnNXDZSHYvuKUNancpSGcElW46hqsd7vWximfRlAuLAO+WrN0B07saNErsrRXh1kyw5DJoQSAejdBXtFNXYuCPk409e8UHEElk0At0rZtn06mLsXi1TC6nPKATTT70hqFbL8XigkBQOZWr5rhwxOvekKzjHd3/tEly2AJ/NY7198UlGY0BNzQUamsPFIRs8mzRc/pFSF1Sxc6j5V6x5iEqDFQPM7G9rvtcfYgeyoqkTbH6ySAWbuP1gaY6UAUylQLs5drPt0gnCzyuWkOWAZLswe/pC+ZPdQSxof31iSWSjeA5eJSQhKUsQ+Yu71DH4/OGkkBSU5QwAqrcks979ozsk55gZSRQnmLOG61eHmCXlOUkCxq5JBAoQH0a4L0teFmqQ0HY3IclRJKtct9q9D0gadKYOPNCgTQWb0+HeBpvEUS6lwQGSSGbVum7EBnMLpfiNISQbgMltKnoOkSUJMo5JCTFYKZNxBnTUGXJFAlSqqyuAVAbmoq9BZy1ysWoIUMOkhCBzECg6j7+sV4jiSJ8xCVnykMy1AEuasff8ApCnMsFUuWolKzlYFswfUReGl3ZOWr2BMRNzV1cvBXDFOtDb06xRgMMDOyTDlAorcNvB3D5WTFJKFhkqJSo9AWoxvb3Q+p0P6J6fWn8mgxSDnXQ+0dDvHQVi+JzStZzfmOg37R0c5YvQEGSlMnMRllNZ8vlSxQH2qNy6+kXz0KMw5cxZixBoWVXNSzNqdNYXcLAMtKa1lyd7mShi1qHqIOxSFEgAFmqModRL2LUOXcdmMBDS5g6p2aY4NF8xq7tSoehYAb0EU4mWUqBKSkEZswzZVAa2OUh/dXeCZoSGWoUU4cMQQKFjVmrQsz63ixQTyh30S1CzCpLODU93Yw1iAU6Yvy/KBYJc5SzZuhagvt9E+NxxTyJNx8Ls/rpSCeNY8SpbDM4SCgro+hDhje24HpCTAYiZMBCxRNbVcm0PFd2JJ9kXqwIKCqjvr8ma0A4fAzETM2UtcFqHX1oDD7D4RRCVkfhmygaOwp3a4d4vn4xKUEGlBZ2211Zve4NIDkxlFFqeIBjPWAlamJCUgNRhS1WhSJq58wGvxJeL8JgJmNUtUugQkPmUa0660g7BIyAMWVZ6FidWbsYyW37M/2+g/BywkqcVo4ykd3pRjUbEHSL0ziGZR6Owvrpdu1IGXiCpWa69aPQAvto/q0Rw4GUkkBrBvSkJVjXQYiez3FKasQfv4Qtn4nVJbRhepBB2p9YkjGpSUlSM6KhgW7V6OIAlSypzVgznbuYdRoVyC5E4VDEk66P1AixU1BQorUoK/Kwv699IBC2Laihitc4hQIuC42O3xhlEVyLJIGVSiRSoBq9Rb99tIlKxJQ6klvUP8ukUTJpLk6kk23r92ic3GlilgkEg5U2oGFanXfWHURLIrWGdy+ga+5d/rAYNXL+nw++0FkoIDKOYGoJtS0QGEUtTBgzkkkCgH3S8UWBHkKl4vLLJKvuxv3199YXGeKmjtQgkV9PlFi8U5TKWQEuzjqPfEJ+GASV5wU5ikB6lhcjQWgKJmySSopztyuwOmZnbZ2cxbLxxyMUZkuAXYgHsQ1YXDEgjITyg5jXWxO1tYY8dmYdSkGQlSU5eYHUtSM0maLYFiJx9LMB6/Y+seTARzF2IpQD47RciSpIlzJwKJM1xnYG2wvC+TMXOmJlS88wksgVrftp+sHCDlhSEyciioKMymRmbq8DGe7O1KDf37x5ipCkkpIYigHWxf3b6HaLFSPLCVky5mZJ5S/KWaraxgA5mVNLxfw2WPNQS4Dh+2rA3+EWcMCUnMtGYMaEkX1+/jBGFQyhSx9Ynq9D+iml1r7G2L9tf9R+cdBOJxIzq5Bc/OPY5ixXhJgTJSCzmTJIc7ykgEPRwpN72ghM8oUplrqxqK0uaHYg933aPJU3DTMLhwcTIRNRKQOaYn+UOlSXs4tAImS3AVOw7O5yz0NpZ1A6bamF05p2ngaSvKCMRxBTnq7u2lT/Y2fSFmIxycpoHZgBTV/R7U0iappSpRlz8OMzhzOlOxdx7RgFGCTczsP/78v/ujoTgu5JqbOw8kzDnUSfi/oOpL617RKfOc8tA2hP69vlBLBiEzpGY2InyhoxsqK5OBXzS0zJJUaqT50t+UEmjvQOT2gOUWZQaCcNNQEKBmFJSMyUuWKtQ1mI6ON4S4YKmL/wAruRbSrtu0XIwNXOIw4OjT5f8A3QTLkAM07DjQ/jy7f7oG6IdsmGKxiUklAEt29n0bvWsVpxOZSSd6xWvBywf/ADGHNTadLa+nNaCkokhFMRJz7edKo1iOfp1gXEO2RYu+YPlJYEj9f3gedMKiBu/6W1f6wRisUVpDTcOEpo4nShfchV+8UIyt/iyDSv48ttn9rrGUkBxZQtOUON45WPUgKSgslbZgNQK1r91iSTZ52HIBdlT5RBPXmiifhQr/AK+GFf8A15bDtXr8IopR7sRwl2PF8RX5ZlBsilBRoHcBhW9ojLUDXV7fvHiMCMzHEYbK9xOl2/3RcvBJfKidh1D8v48ty/8Aqh+JDyLw5nkxT1FxoQzsdeo/WJzZZCUKIqovlUlhelRQuIomYUEuZuHB1afL/wC74QbLwMyalITOkzCkKOUT0HKkXNFUFo2+PkPDl4PcQZa5biWlMxJOYgGvRukLEYkpS1wC41Z/kIOkyZbLJnScxsBPlMR15n/tEpwQqWJZmYYFJJzCdLzF9Cc1hGWpHyB6chb5ocKcdPvp+kez8WhKVhYD0qQXFdG3MXfwg0nYd/8A98r6xTPwOa8/DtsJ8qvvMHiR8gWlLwQk4wJSJvspcpCjRlZXKe7G0FcLnYdSZpmzOYB0hJ+kUI8MZ0LWmbJUhHtfjoITmcfzUdzWPMBwqXLU5mYVXKQyp0vXX2r0B71hXqLyOtNg2MnZsspZLaDYF9OvTaL8DjZckKyeW6ksFEupNbgvTvDDD8IQoq8n+HLI5h50pQYAglnoKv3gBPB5b/40i7/+Ylmu/tRuJHybhyKkrCqlQrV3dx9n5RYlKBYosTcPShJGggmRweU2UTJJBIzNPluwow56UArvW5jyfwyUZiyibJCDZJxEu1KEBXQRuLEHCZ0uYg1dJpQhtNKasbxdglqMwZTUv7mL/CA08LdZUJ2GAN/x5dHYGxsWEarhOHwchCj/ABeHXMKCB+IgBLpqA6vR4hr6yUGllltPTqVsCxI51X9o/OOiE7FIKlEFBDli4L1u7x0KY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ata:image/jpeg;base64,/9j/4AAQSkZJRgABAQAAAQABAAD/2wCEAAkGBxQTEhQSExQWFhUXGRsbGBgYGRsdHRsdHRgaGx8bHxsfHSggIRwnIB0dIjEhJSkrLi4uGh8zODMsNygtLisBCgoKDg0OGxAQGywkHyQsLCwsLCwsLCwsLCwsLCwsLCwsLCwsLCwsLCwsLCwsLCwsLCwsLCwsLCwsLCwsLCwsLP/AABEIANAA8gMBIgACEQEDEQH/xAAbAAACAwEBAQAAAAAAAAAAAAAEBQIDBgABB//EAEUQAAECBAQEAwYEBAQEBQUAAAECEQADITEEEkFRBSJhcQYTgTKRobHR8CNCweEUUnLxM2KCkgcVQ9IkNFOTshYXY3Oi/8QAGAEAAwEBAAAAAAAAAAAAAAAAAQIDAAT/xAApEQACAgECBgIDAQADAAAAAAAAAQIRIQMSEzEyQVGRYXEEIvDBI0Kh/9oADAMBAAIRAxEAPwDSKMiVhpC1KUoqloYDKCrkDliCw1NYUI4sFBQ5kKzAJdKSltSSwOoYiEHiPFrRNkoWn/Cw0tIQbhS0AOzjKQXDmlRd4Jwk5ykl6JAb2hqwbZ7G16ly/Pp6XNybGlKlSQ9CpjtmS9jyp33j2YVgkZweyU/SKPNBFApt2Y/O76RORiKIWmhICgSWuHFItw4/zZPiS+PSLM8z+cf7U/SPCtf8w/2j6RBUy5PyMUzcYlKStRYAOWDlrWuSTpvG4cf5m4kvj0gnzVn8wDf5R74O8pLq/Gsl08iS6trRcrgizXzEGgyl7hgx7MzQJxXBpw8tU2ZMSJaQCSQol6BgNySwrXpA2w/rDvl8ekCYOataVkzEpKVZQMo5rGlNiI981f8AOP8Aan6QJ4fXLmqnJTNlgBSSCtQTmCkJAYKIOlXqCWjQr8PTUtzIIDWc/IfrAUYfzZnKfx6Qq8xf84/2j6RdLX+GolZzuMoypZutIv4lhSlCCyeT2+bLysXVze0zWFY88Ipk4ySVqBStKiCHNUEnIro4oeoO8B8NOv8AWH/kavHpAXnL/mHSid+0QGOKbkKIIowY8wBBpr0IjSL8OyiKBetlHX1jsL4dlpWhaM+ZNaqeo1YuI1Q8f+s1y+PSMbO46vMo5QASWAA60Dh/nFOL45Nlh5gTLcZkeYAnOH/Ly6Br7xpuJeGkDzZpmLQVBRJDUepLN6tHznxLiZ0xSJeIeYEJIlzZZBTlJAdhT0LEdIXah9z+PSGI8XzP/TDbjKR6skt+re5xw/xDiZqFDKBKSxCmSXBJDlhQPTv2jF4Dh8zIZ8pCylBAUSwd9AHfaldYf4VBlJ8xRUzDNlDJUHCiFs6CCwFGDlLauGkg39ekOU46bmSGcEsGSCX2bL9tEpGOWScy0JAoSwofdb49IYcRx8pcrPLSrzWSqWABylJzBwTUUIzChqLQomYRKZJmkEhYSWDEe2HrerXb80HYu4u/69IYSxPJI5R3CWPq0eSTNKlgqQAgsSAC9g4DVrT0grE4tKEhRLhtAXdyE+psHZ3gHBSnADc9SpnATUqW50IJN97AVjbUbe/j0g9GGmFAV5gCqunywW22P0hdiuIiXPGGXOSJpS4GVOUEmiCWooh2BbTeEnijxmx/h8Gol3C5mwZsqSw2JzjQhnvGRl4EKBcFS1C7kl395NxW7wKSGTb8ekfT0zZn8w7ZR9IHmY2YJolkhilwph1o2W9IX+HeJzMUhSKHESUuqn+Kh2zio5wSARrTVxB0rCzFTjMQhSwlCQqgSeYAihPzNILUcV/oLl3r0gkzJjkZh/tTf0enrHkzFLzMpaUvqUpAoO3SKuJKXLQ7AGobMgqHoFHVxAqOITJgVhRLlZ1kNMJDgAVY/p1MM4x/mxVKXx6RNPFlv+Wmhy16u1qw94RjMPiJaihShMSkkpdGguOWojAJlL8wyzRszJcGoJBFOr9yOohtw3CTMOuXMK05ZmdISlsz2IUxoGfe8R1YXH9WUjTdNDPFSk51co9o6DeOi3E+2r+o/OOixEQ8ZnqMyWVcxXJkgkqqomUHpc96nmsdITsUnzjlliSkFmBpYu4LByz+8dr8XiJnmYaXKLL8qUoFIdf+CgUcEAfrpSKJR86cszZpzlQCyoBKwovdJDOL07c1i0XgMlkMwuLTmDqSO4vWl++jQwVxHOlKlLzZXRZmCSQBa7V90eYbCyZnLISlbe3OM1WVCa1CM3MqjfyilbiEeLxuH8yZlCigVC8ynUA1SkkC7szE/CNuF22XcQx6mYbULu72DWELcnmZHmgKMz/DU4LJSV5jRmcbaR0rFS5+fKyCg0USoH2iymJy1Zr6QHjsUM6Zntqc5lVcu6Wr/le3TaFcrHUaN5wri8+U2H8sTMoOVQKiwf2Sw73a7QB45xS5qUFeWWJZzZTNQQSU+1lHOVByBTV4yg4ysE5FLyKAJTmNdNDW0W4NiSGlSwwKc6KqNAQksXNyzbbQg+0OwPi2XhgDKw/nqKEpzKVkZSBzEHKVZTmDWPKYL/8AuYU0m4EhTC064NRdDsQQYymIUAgVHtrH/wASKdttIuTwIrGZS5aHNBVR3zECgH/9dI2+Meo3DcuRo8Z42OMkLkokmUpfLmz5uW6qZA9KevWk/DnE/wCGnJWBT2VpDuUlqdw1OrQDwThmQy5fn5guYAUIQpLZixV5jgvo30htJkBc1QKUumWaBczLmSkF82bNU9Y4dee6acXyOjTWyLi1zPpSJiFDlUC9QXFr2u8dlY3+MfGpHDpLmZM5qkZA4KjXmKg3T3RHDYORMnhHl5QVBIrMWBzVVlzpVUaZmD2jojrRkkRejJH2VQSXCspBoQWYg6GPi3j3h38JiT/DuJRZQZRJSTUsbgO7VLdInieDyvMWpEsZEqUEpXmBdIIqxdnD3B0gLjmXMoKlJSpTElIASTqbFx1LHcm8PDVTdAem0CScRPOYzJiqozB1O7FJBAcgK2PQx9F4hIEmUcPlJVkKHU1AQNWaup6m7V+dYTAImKUJ81UrlJzBOfQ5QzgsTrYRNv8A8yxNSQAFA5nahoeVq76RXAlM2GGl+ylShy0JBF00LEkDq/UQTiMWgSlSDNlgJURUglSQoEFLHmOUh71SYyC5CVZgtvJWlCnBDpUyRmTuxI7gnrEp/DTJQleXOlPKVh2GckpYk1BrXuKEGBPUugx06NPxDiWHC5hM5Jly3Ug83PV0hACSXDqItUjaE+L4t/FlKUTBIS1UhUuW4Jc5j5hdNaC1LQgxycy1lSakUGgYtToLU2iOC4Q7EhBSSUB1sQogkKYVKQ2zQsZpjPToe4fwspIJlnDqAT+aaFEXpygfARdh/C2LQykygTV8qkqu+hI0MIuJcJUlJmkhilB5SuyyyaKQGsaXpEsKZs1KJEs1BoaIKnLAOb1MG0ZJhqcDisOsLly5stW+QkFyAQdCDr2EaTGeIhh8TnKVESysLaoV5gADBwDlYljvCDhCZ8vE4cTZ0/yVKTypmHmTmamVW4+Bg6VK82YlS8xRMLpzGuU5lAP0caMPfC2uwWvJp5HjXh85DrWhNRyzUczuQ5ABHXNaHWGw2FnJeUJKhoUBJ+ItGExXC8NLWkKlLmODzJY5QDckkN3g/C+HsKmamY5lAKBUoTMgPQnMwBPYwdwu3wd464OEKRNSkBGXIoJDNU8x6F2J6dYR4MpM+WCtSin/AAyS4ZnyudKlQ2LhrmPpkyfhZiFShNlKSrly+cFnmozlZUf2jE/8kMiZlUFKCZi8iwKZSQQCbF3L1oTatNLpYYP9kaeYuU5fDrJepCjXrHkA4jFLClAKVc69Y6KkTHcbxqpM6SuW4mCRIYhqAywCGMAcLdS5k1UzKSGJUGzOoKL0Y1AJdrCGfE50lM5Pny84OEkhHMRlXkTWl4BwEuaJRUPYdyXcUq7gAhx3vu8KuRRmgwHCkzUBClFKa58pZKhpRgNRobDrF8n+EUs4BgJiw+ejEF3lEJAAJDK0qWu0IuAcXnSvM8rKyksolIUQN0vR+kX8I4EqbOOJOIEvKoLl8v5kkGqSGAcJoH1hqFsp8N+Hly5c2cQSAsS86TQZgDUkijkV6xrcN4GmZuaWE8w5swDgacrkHr3tR0fEOFTfJmyxOUUGaqctBCSFKUk9Ry9KgdY0fCfFOITh5WaUkLCE5s+Z3AKbEsbO4vAcG3g29JB+F8AYVFFGap9ArL78oBPxud4IR4SwyRlSgsGopSlg6h0qOUh+lNIy/FvHk2WuWqY5SVsoIZNKUs7v1H1mOMTZynTNUEKqnmUwCmKQHPZoZaMn3JvWQZx3wjLK0FEpMuVXMpATTVJytZ9GsfWFmN8MTJZy5kG9QW7BjqdACb9oh4h49Nwi0ImKWVkut6nKMtL0DKelaXhlxXFqkSVz56SUJoySATzAFiqjh7fEax1PxoamJdi+n+ROGY9yrD8FC1eYPwEoawUt1JF30r3+rbBeH86s6MShagGbIClquGzWr84s4SmVOlJnSZilS1ozKCgDvpoQxDHY137giJE4lcoKBSpnJvYgsBRx6uDtWT/H0U6XMZ6mrP8AZmT8T8ImYZbzMrLLpUmiTUOBsz2gD/6ZxYmBCZKips7ghgCS3MSAPfH1NeBStiSXFeYux01NokpE0M/OCH3bpvvCQ/GjG8lH+TJpKj57h/DWKly5jlCjUlKDnJCi/v7besJsShM1AWoBnYVYg3tdurR9UnTVGhVbamtmbp8IQ43gEiYVKMtKZjk5k0zOXckUrFuEifFfcyPDsLJ8rEOEpK0ujMz2W2VwNWqBcaRmpqfxkrJSxUKBgzFmYW90fWcXgU5GSmWeUpuUGo9R0jMKwChLllMo8yVE1BzaZiCKfvBimsAckzOzVJEsJFXSAB1SsG3YRbMx8xWGOGoUmYFVFQWahhliJBCgVSmdK6EAaZns35dIMnSE+dLCUaLLZUF8oVoaH1hZJ3Y8Wqoyk0qKB0zO++WpfukUinhhzTUqykkIs1iaegjW47FolLChISTnqnywkhiUhYKTcAgEMxYOYs4DisKFrMyVKSkhQUMqbs7EkuE3201cQIQrJpTsX8XnleHyqyApRKSliCVMolRUXJJsH2JiPg+WETUzFNlzp5nDfmej1YlMEnHIKilODkElRSkZVE3F3WGSaV0DvufUTMq1S14eRp/00qDhQTRQmM7l9NHaGy5WxcKNIY8VxwmYvCozImCTJICgGdWWYS/uSYiRWQRuD7wOv0jzBJSRMUmTKSQg1TLYgZki4mKo2Z6D4RH+JmLUH8sczpy5aF2sFLdPK9d9Y1AbHHmMKkehN/8Ad747D4RM5kKIyK1V7Jb8pLs5ZvS0VSMRPSlUz8BSMpzcqjRgQQyP5df8peFGClpxCxLVLSSCVFSW5iamgalTWunY5RBZocV4OkDDLRIlpSt/8QDMpkl0kKOrUcfpWnG+SEpySvLmAhlIWpntbs9/0gHHmXlZGZyyUsgUzKy+0SDr8InxbHnNJRKdKFPnCiaihGrO/rTrDPEWGOZInivbV/UfnHRZiMudT5rnbeOihEw/ipAVNkA0Aw0nmA2lg11uftolwSfKmKGHmKWiS1FBlOsVBNMoS9a9+xfHkOqRkE0qEmSVAAFDeWlnDgkivSsJV4VTk0J2IYmtb09AXgRRSQRLlIQuYmYnOQ6UlCwwUCwOxTSkNOH4hWVgTewD6b6Qmk4QEM7HQFyC/U29SYbSpAlEpJSS4qlQPpo9/h3i0EQm+wxTPWaZWfYenvpDDAcPmqlKm+WShJZyWpAclEsgZVG38p+Ntv7w0w8/8MIzryu5AIrUaA6RRtUIlkW8Y4OZ0pYQUeywBDht2F2Nx6RYETOUqS4NwLBqtsQ1nvDzBTPLUo5MwUCAVOHpX8oc6QwkoN0JQlhWwzAijdfc+sTc6H2WfOPGGCTMVIWglZKkpWmoPNYsa1Yh4o8ccSVOmKkh0pSGaxUzTGUHZ3CSCz0G5j65/wAuDZciCOoCmI+Hus1Iw/jXw6J2OlDItCPJA8yWlwpQVMOVSQRVstiHB7RLdZWKon4Jx/mI8nCJBySAhZKQlyorZRXcm3rmpE/+F3Evx8VImIyqShJU5HKpEwoKezq+Bi3wpwLFYQNLnIyswExDlnc+ytg5rdUKeG8IXLxeJE1QVNmKEw+UlSnExS1MxYDKUgl2ooEaQvDi5WNvko0j6whMtR5SknXKQWiyXIArrGW4JImS1AOUJIIUoZSovYvVIalut4M4nxabnEuSC1ispNy1QbBt9fSM4ZpCKWLY2mYRJc6mrfWAcfITKlqmLfKL5Q5u1vWGOBmMMhVnWlgpQF/p2jP/APEtf/gV/hJmupICSTQmgUGFVAswp3EKruhjuOzhJwypygCmWgkN+ZyyavVyRGY4F4pRP8h0hOcrQsi6SlvLIAHsqBANaF9IKwPBm4MZa1ZgnLMCQq4yy5vlE3HMosKM6dIX8F4FkxclaQhMkZp5dVAlE0oIdVKKAqNDDRSzZnywOvEkgvJUpQZC2dWxSXFNKfGIcXwS04iUmTyzFJLFNLlvd8I03HMGCgLcDIUkPUABaCoka0BPvhmiWlWVfKotRQG4q3Q7RMazHY7w2lU2QlHIyZilB3qFJyK3BLVZjU1pFmO8LYZkSgB52V01FBQLXkLgJ0atSI1PkHz1Kp/hpArX2ibeoiakMoEps4e5YkPXagLdBDMCZlJfg1CZoKS0tm5SylJb2SrudGPKBUWUp4QlOIUByyiVAS8wOpALAs2oeo3jfLWEmltHEQUAQ2VwemsYwhxOGYykpKQVkgswdIDkHcFrRDi+HCRh2AB89IoAGoqzfdINxKv/ABEtw2RJNOvL+sUeKiAiUqwTOQT/ALVPAMdxFBWtEhyc1V9EjT1t2ijD8LlzJYUqWguTo9iQDXVqUg/hiXQueRzzCSlzZIcJT97xPhsoiRLGoQHHxirwqJrmCSuFyUgAyJYF2KA220L+M8IlJSZqBlLh0gkC98ttY0EyXv0hfxmS8pQdqpvT8w+ETlyZWHUhZNVh8xzBbuXbfWOhdijzr/qPzjoqSPcFhwUoXY+TKApc+SggPpFMzh0tRJUHJLEgcwJ1btXW1oIlYTNh0lyPw5ILGjCSg1DdY8kY1csEpWVMTlcOoPRszWY/tSBFDTYDxLhiUJ9gKYvnBLtuBqg3cV7QOjhgBBFQQA5AIAV1LG7fbw2SQpab5TrsSHD/AHo9IgmQedaSU1FAKOaEF7EsPhWKE7Vlo4CygkKBUwIILiv5a/Yi/AYQspCku73FXe4bX0/YvDSFEOBYsXNlav8ATrD3CYXMkqAGZF1amn37oVzfIZRQPgZYVLyrDqTQk/MQVhcMlNgAKNTWz/L4x7LAAUpxmS1De8V/xRI+H7DveJOx8BoY1J9b/f7wl45jPLDgfDSu0OpQOSMl4nxAIy/mJoGsNxqFPoISwoa8FmlSFKV29em8Mko132rCqaiajDpTJyiaSEgqfKHqVFhVqqaloxX/AA98SmVLnSpiSUhRUFaeYsuUHQZvab/KrUw0VawZtI+jT0gF27dDGb8c45UnATlywvOoBOZF0BVCtwHAAF+1odSMSqZJQVjKVVswvRnc1EVY7hxnSJ0of9SWtAO2ZLB/WDyYqyLPB/iET8EMTOTlUlRQr/OQ3Mnu9RoQYZ8W4WcR5LLZKJiZhBDhTJLa7qB9Izvgfw+sYdMvES8nlrU4IYqIUrWhMuoL3Lxvr5dG2hpUuRlZnMD4UCJIkKnTVJoKFhlQRkBFyoJCQ/QR5ifDBUpIQsJlCSuSUqTmJStRUqpVXS7n3xqkBi2sV+SS9TW1r92hNzDQr4FwyZJk+TOmCcEgpS4bkqAC7ktZ30FBBmBkmWgIS5SmiXqRWz6itD74LStxXlsxpQ7fdDHgWAaunUnvp01p2gBBRJKcSZqlXTlyt2rcvazawcrFB6An4/vAU1IcKBdi4F4rThwQ4YN0rv6j5Q3MUOnYlDsohm1SoHqKj5R5mAcBST0cOIAluKA+jmsXHCpWnMQAbPQi2x/T6QKCByk58TNVbKlA9S5/QQD40mASZcvUzEkWtY/EwZNwZlzc7VIqU0SR0FhCPxet5ImVzpUljW2Z7O333cpGNHxWX5ciYEhgEKApskgQTLwwTLlj/KkN6CFRxs6dIUV5TLWVBCkioAV+YGlW6fGDzxIKA5CGpStul4LWAJlxfdhr6aQs8So/AU9bMf8AUIORi0KBGY0FiCD37QDxhQVhZjKCmaxH8wofSElyHh1Iy2JAzqvc/OOiOJHOr+o/OOipIjLSk+UErY+TKJzUBeUin3vEOJZkAEc2gTuXHK36u8XYdKvLllNWlyQod5KK7+scJoQUqcUUFFJuQKvtYkGvsqcWh4AnzFc/ioShSiVktmY5eZLPVwNAfjvF3hDj4xKMq1hc2So8hCQVIzOmn5mFGua6tA0/hMxQV5SZSkKDAzFKTleoY5a0NQempBgDhCpshc1pKkJfKHKlflQFEKpQqqGqAtXeGll4BHCyb+fi0pTNnLUEpD5kggVSHZjrX4dYt4Rx6XMkIWlOUkEKBLsXLepSym0BDx82x/Gp85c3DKRLaUkrOcEFgASzEC7Mza10hz4J4ohEmZLWuqF2qVEKSABTR0mpOmwibWaH/wCtmwCyVOx/p19+kH4WQ7KYggnWgGlN4E4XPEwAoQUpa6mA7J372hgmdrRt/RvfWEk6CgrEYgIQSx6fr9iMBxLFZp4YEkkN1NL9Kv6RrMaseWa1f4d9Ix+CQpc9OZzUAj1Jd/Rra94kURtxLIl7jY/e0Zfwj4UOHKlTAgrSUpQlLqSAJsxYVUA5ucpfQD1O2m4YpSH1EQShsp0FdHtrv87XhraFojODgveh0q9Pf91iOESQGANyVVvswjsUTykG7n36RXwzFZ9GZxbY/qGLRuxg96Wcff36R4ksR9Ik/wDeK1G1fhGMXpml3j2Zvt8YBVigSA9S/pEfPIoa+t/UQaBZbLKjRwQKF7b1i+UtxX0q46joPsQHhcPylTKBJcdC8Sl8tNFBi5qCLH6+kFmLp5SC2WvT6fSOlSCfZNFdKU3B23iufOINtW7aP2jjPU4p3a9u8AxdNk2SojqdR1I27QLiMMUktofst+sWTMal05wQ24NjT5tfaCVISocpzBqF69oxgOTiMw8pRdyA1AXdwQ9PT6tCLxPgFmSsJBV/K1avprrDXGYA5cwOWo9/b7+nqJpSFBFUkOynuW5gX+9Yxgbha/LQhAryh0dGEGS5YT+JLDiuZH3WFuHwuZRUAAwe7fY/tBctShYsYYBy6kkONxt07bQt4opIlLDDNSrdR8YfoAUzXZinTu306Qq8RYYiUstQEP05hCyeGPDqRmcT7av6j846LcWtHmLYKbMfzDftHkUJAKMYJXlLBOdMuTTRQMpAIieImCdMSrDpUSpIOUAUUASaC7M7nV4B4xMJXLmqpmlSvZGvlIJp6iDeAuFOnKq56ijd67a973gko7ic23KieFxCmyy0FSVNRdgRQsdBYQVK4bMKh5pCXNK/ByekFcMwpyuRqcpdr9uoq220X8S4WtYCRNKCmo3eoJcEEaCnfqJynXIaML5iLjnADOxa1olpCVShLzFwlQMtQLFN1JVkLUt0MMeC+DZcllq5lgc1spLuHBuHsa3MN8GCyM7BISEqoyqNoH/ZxCzxNxo4WX5iQlX4gGVRZwQVe0zuyfjCZKGiUpwKcwo+gGzWiqXK1Jf+0R4fipSwMigsFIUwNcqrFjYaWi+arUU+PX5RNsKQp4oDkUTYU6fZhR4aS+ILElIZiexfX0beLPEmKYAU5mAreosDeK/BsvNMmFjVrPcOHq97f6YSh0b6aGDGjNfb9I4hgoairfekV5rua071Le+PZs8Bh1e236waARxShl3Bq/T5dIF4etLlxW/virF4lKZZINc1ABooufUGv9oqwmIACnavwtb4w+0Wxusg2+MDTVfL7pFEtZJJ0b9IrxCDfY/Yg0BsjLBWsJFSbPSOkznLfmSSDbo/6e6B1Fa8oYZUu1Gqa1IvBEuWJad/t/v0h3yFGspdCmmvrSPVYckK6p+LUIhNKxSs7ioNDcEHQ+tnh1g8YVs9SNSNIm0MmWzpOZPUWNqQqxUunMFUNv1cffSHUk85FLBvX+0VYpACSSH66iFGFmFIUQnNTc3bcb9xBSF5ezij17gXbf8AaAxJGbMBV9P1H3pF60vo/wA+8EwyUhKg4qTeFy5WUkuArQfzP994lg3l3cINnqzbNYRfOk5nDAuHBa0YwG4ISFBvSz9Y7EYUoLER6uWRQ2P3bSK0umjkhrExkA7DzQlYJttFHiGZmkTFB7pcV/mHv+/W9Sg27j3fveFPGJv4SgCdP/kI0uljQ6kI8T7av6j846CJ4l5lOVO50G8dFCQFxBEv+GkMoqmFEt0Nb8JDEHq0F8KkmWgBKQeZ1KILmjAAswSFMXJuIhh0PJTb/DktuPwUC+xoG37w0wkxKeaYPysxcFim2Xu9WrtSHUv1ozX7EJUtaTzUBJ6V3pRno2YU7ERX4gCxh5ikZl5+RGV0mqkghwCbPq7iDJUhmKcwLksSS9UsSoPmIbLU0diKRdJklQyuWqC1wS9XFrv0JsBCNhSMXwLC4zzBMnhTIchRYrJpoDUM3pvFvj3DA+XLWS6gSEKTVhzFQILB+UMXtRmMboCznuNjagNq1H2IXeI+ASsSklQ/FSiYJagohipDbsbCh9InJuXcpGou6Mr/AMMuDpzLxOZToUUJQ5y1SMyjuagekaXxJxtMpCQkgzFOMv8AJykOS/X70xngnjqkYT+HQFGd5kwB/wAqSxd+hKvdGmwXCZSBmmATF1OY15me2tdTWkOo7cyFk93SZLGyVrCJiypKswYku6aaXubuzWvGz8KKZBVSpPSxZoz3Gp4M4KNQNLPej/tGn8OLQJOUglRFKmhNS/eBJ7mZLah1PngDmVUtlDO4Ad3/AEvAyeZKVFVwrT2a0c93gInMUvQgM506e8fLeDlIBKky1OnR6PQU+9oZIWwPHTZaUsQrzMwt7LAe+7/bwJh5+ZduvxtBGIkg5bOAX93zp74nhAAaM3X3tDCjFCmDjT9oHx+IPvPrVvreLZGKAT2q2v3eBZskTFAJ5npSlWsB0hUgsmgqSQxoQf7Hr+0UuX6fKtvSC/JZTqpp+x90ctKc5S4ze0B8x9OojWaj3DYdy+jENd+ggzAIGUKZix6dG+7PEMDNS4BBY9HqzP8ACD0oZAJsRfr73f6QjYyRzso5jertRm36M/R4sXOZ3BLaNcbhnf8AaK5eLsMrFrfrFiy6HSOYWHQfMNCjHhyq50luu0RmyCKgp7b/AAgOYvKXTR9N4nMntQhiwIjUA7y1EuGOlD9/bRAJXLIJBItr3dxtT4xDF4vlDADc9Wvo/bpFcnibJb8xOhoPeT96QaZhkZrgqUHbTo+uoN6wvmTQ/LXYV+cRmzVoVlNNCHAppX67xTOnFQSzpUxrT4KdiWMFKjEjiAS5ubinypAvF8YkyWyjMMrOLsoXPbSIJJGprZ/kXH38xuKYZQlKUaBxTfmGkaSwww6kLsUg5129o7bx5EMT7aq/mPzjocmS4fLKkopyiVJNSwLSpdO4ofSH+JmlZUcxIqAwT21PrfVoW8NGRKUFnCJQoRRpKHYu39jBshhmY1JHvFaiz2H1jXgZrITIkpyKGZJAIABHMwAINa062bpBsuQEBKkksQUkl3qQT00EDyyLtRnoIuQoU0fbTa1fUf3RsJcmVQk3eiWuHAIZthEZyk3ICgasKMxs3dy4qHiqYuzqLhy4a5SRb9IqVMVzJpUjKU3FrjZyGI3O0AIqHDJUpU0ypYR5isxar3U4Jqz/ABPrC7xHxwpleYhMslKUgAuBUNs5IuLA20hziSWVWoHwPLX0LP8A5T6ZrjfCxiEiWSySHNPk9KEuH6Xh0xRN4ewAmATjMKsPmlgqNSlRS6xloSyizgWMa/CkBKcvRqN0FIx2Fw6ZKZaEqJImFxlLCiWLvr97RqMAslibfufjBSM2HznQo5jUgUqKtTuPkW3jpmPSgvooJLbOL7dH7QOqZlWNeZuxKae+ldY9wch1hSkZpYcZRvsW0dq/WHSXcnYQmbnL6HV73ijh3EJawFSzmSaBQNDlJB/v20gHxLjjhJZOTmWWYvl5iauK2cDqw3jH+B8SZUxMhOZSJgK2I9hQSK9jYvchMCrG5IeeJPECZWIC/OXlQyVSQBlqCSsVfMlx3ZqPGqweNSJaZiTykAhW4UAoNrYho+S+K8AtWNKE1VNZXQVyjTYB+8bfh0lUvDSJZoAhPK9iebL3D5f9PveMbwJKVKxvO40shVMpNiLgV13/AGg/gTrKpigKgAULqI/NXRqU2tAPCsIqYkqUHlkgk6kijBR0q5h/5TMGYXDN1a1u0bUlFLagQUm7ZdJDuASyxajg0UfXXqx9Z/xdCC5D0qNns7j4/QVaiioYk3A3ANCnruI6TOCS6g4JPKv5+/41iFWWsJkzA6a5VAnK6WuLbVsdKA0hhMnBgQoO9HsH0vR7esIpmKqaJuAQ7jr0IYitKv2i2ZNUHL8zAHrp93+NNtNYVj0BwUk1/KGOX1eu8IfEvGF4c4eX5ZmKmrysGSQmnNYua2pYwerFECtrsRs3R/dvGC/jEnETVzFTCoKVkUg1CkqZJfoBSMY3U9SJRCpavMUFJ5Wd3ety4DP29Hu8kqehcuQX+WhjMeH5xmTPNaYoBTlnBrmDmzVA2JeNzMWhspqH1UTDTW3AIu8giUrHKvLlOpAp6m3bp1jpMvKfYI6u3q0EfxCQGoP7HT94oVjGe9twfn+kTyMELBUBmI3tdteh0+zC/i2HllKnWwJDlrVFxvElYglwNepgDjKyZSn/AMvzEaV0NDqQqxSZeddVe0fnHRViRzq/qPzjooSGXDcKRhpalAFKpcopHaSgGkXoQAxVQPetaga627xDgJ/BQ7n8OW3/ALMuggxbMoMGFtAcpJFzSg2cV2otjstwmGKkqq1XZWvrfS/WLROKyFkMC2jAEb+nr8IEnBILejtchyxHYRNE4h0gnLdtLAadr+sYBMz7pd+YgEanrbcdHfUQOqczmoBuzlqgCh/1fDS8Zi6cuU16OOY5qHT69YH4hxHzKEgMwoGo7D1+EFI1nk7GsCCp3FD0DHuKnehHpClU4ksKE+nWIYrMQp7Bm6EmvxN9WEL8YnKKmu3vcd6Q+1C2BzMSpUzKSGBvY02rD4z/ACpbu4FwdX0+P0aMiuUStOXQvQ+/0jUJ5kJetLe47QUqM2ESnKXqQpsr7gj9vu7qWgpSSTV6V2cv+4NdWLQk4eGUAo3LsX6U/Tv8WHGMWoJDpymgZm7E/WkFpvAqdC7xHiAoTJd0lwQ+pTp3LfGMX4MxMsz5ipecKVLUTmKSG81NmAAHyaNJOPmKGUHQObuew90Qk8AKZ4nlQSlQ8tYYsa53d+gPRjtRpRSFjK7Lp3DAVHElClFKSnMgcxTQlklnqKHRzeNBhuEoKJUxRUVFLrl6IWwOUgcxvpWL0ECgDMKdGr694ktTsQBXa9Ol62rqNYnud2h6VUwuRiE5PaawSkuQWsxNHb1oPWsY10EZgCkgsaF3tqG++sCY5SyCkgg0oaWp0qxECS0FJc1N+8ZJGchhOxJetQRV2BDux2PrsN47/mKp1V0tfKHy1CkkGnY7QqmYpGXXMadLNt0iScbTKQ712Y7/AHv7m2A3BszFnMLEE0et9DTcfKD14ZZlmYGASahwSW0/Z7wpQHYEcoNR21irE4xAzBGcc1Eu4ytcn+Z41I1h3EuK5c6llxlqXAsm9ha/obR84wiCryZpJAXiMxsyZZdQSBuwf1Earikj+IkKl5SHNVuA4ofZOlPXrEsFwQKTLQt1ZRuwFg9AA/UCBaQabGfBSUSyspKQs5gTZqsB0Dn3n1NRiMxYO2pP6b+kepk2TVTd1EfGn3tBEyWoFISArMLAh0kWcWa9a9om3bsdKgTG4pMtBWssB8eg6xn5PH505ZlIl+W6gELJcqBJD0se1vmb4rxORSUTEj2XYqJFcyXAs9DCThmczMyeYu6TdzU7OauDrG02nJofUhUE/JuMLJUEAKJUQm5BJPWkLuMcReWJbC4rY3B7wlxniBaSQRlUetq0IIA6/CAMNj1qW5L5rvpDy0ntbfglDUW9JeRrifbV/UdOsexPEJ51VFz8+0dC2YP4RiEiQlI9sIlE1/L5KA7ONe1jWDS2YgOeXKbVBH5gRs9v2hbh574eU7AJRJDtV1SkZSKMeZgU0cGD8QtnUUg2RSxZ9f5qkemkBIdnT5nKTWtB6po4a9LjqIp80FlE8rU1DKYX3YDraPMXiFBQIcMaEPcudReti7vA0qSFSyoqObPyoCQQ2oGgcn2Tu0MkI2epXmSxUygkAiqgTc9WYP6xBMwodIFFDmYJJZKgwqKEEirsXEQmTlIVnSQ4ykEg5SogBi4sR7vhFSpbjMAxI0uKmja3PU06QwAbETlZczHLmZ6saPqSdSL7QuxUrOGre4Ogf4kdY7iOIShJSHd/dX4fpCuVjlNlFv3eGoWySEFChkJDummqS7g9N40ODllKLM2tfsd9HhfwXC51A36w6xc3KGZrgdwHDjb7EC80asWUIlZeZQNmpoRXS2h9O7MsHImYxaQteljYgOLPpv2hPgs05YcsHY6b0P3rGhkSiAEu4TT513+9dGk9oI5KJ2FSjKwDA5VBr36sxtbUb0tx2DXLQDYTDnNXDZSHYvuKUNancpSGcElW46hqsd7vWximfRlAuLAO+WrN0B07saNErsrRXh1kyw5DJoQSAejdBXtFNXYuCPk409e8UHEElk0At0rZtn06mLsXi1TC6nPKATTT70hqFbL8XigkBQOZWr5rhwxOvekKzjHd3/tEly2AJ/NY7198UlGY0BNzQUamsPFIRs8mzRc/pFSF1Sxc6j5V6x5iEqDFQPM7G9rvtcfYgeyoqkTbH6ySAWbuP1gaY6UAUylQLs5drPt0gnCzyuWkOWAZLswe/pC+ZPdQSxof31iSWSjeA5eJSQhKUsQ+Yu71DH4/OGkkBSU5QwAqrcks979ozsk55gZSRQnmLOG61eHmCXlOUkCxq5JBAoQH0a4L0teFmqQ0HY3IclRJKtct9q9D0gadKYOPNCgTQWb0+HeBpvEUS6lwQGSSGbVum7EBnMLpfiNISQbgMltKnoOkSUJMo5JCTFYKZNxBnTUGXJFAlSqqyuAVAbmoq9BZy1ysWoIUMOkhCBzECg6j7+sV4jiSJ8xCVnykMy1AEuasff8ApCnMsFUuWolKzlYFswfUReGl3ZOWr2BMRNzV1cvBXDFOtDb06xRgMMDOyTDlAorcNvB3D5WTFJKFhkqJSo9AWoxvb3Q+p0P6J6fWn8mgxSDnXQ+0dDvHQVi+JzStZzfmOg37R0c5YvQEGSlMnMRllNZ8vlSxQH2qNy6+kXz0KMw5cxZixBoWVXNSzNqdNYXcLAMtKa1lyd7mShi1qHqIOxSFEgAFmqModRL2LUOXcdmMBDS5g6p2aY4NF8xq7tSoehYAb0EU4mWUqBKSkEZswzZVAa2OUh/dXeCZoSGWoUU4cMQQKFjVmrQsz63ixQTyh30S1CzCpLODU93Yw1iAU6Yvy/KBYJc5SzZuhagvt9E+NxxTyJNx8Ls/rpSCeNY8SpbDM4SCgro+hDhje24HpCTAYiZMBCxRNbVcm0PFd2JJ9kXqwIKCqjvr8ma0A4fAzETM2UtcFqHX1oDD7D4RRCVkfhmygaOwp3a4d4vn4xKUEGlBZ2211Zve4NIDkxlFFqeIBjPWAlamJCUgNRhS1WhSJq58wGvxJeL8JgJmNUtUugQkPmUa0660g7BIyAMWVZ6FidWbsYyW37M/2+g/BywkqcVo4ykd3pRjUbEHSL0ziGZR6Owvrpdu1IGXiCpWa69aPQAvto/q0Rw4GUkkBrBvSkJVjXQYiez3FKasQfv4Qtn4nVJbRhepBB2p9YkjGpSUlSM6KhgW7V6OIAlSypzVgznbuYdRoVyC5E4VDEk66P1AixU1BQorUoK/Kwv699IBC2Laihitc4hQIuC42O3xhlEVyLJIGVSiRSoBq9Rb99tIlKxJQ6klvUP8ukUTJpLk6kk23r92ic3GlilgkEg5U2oGFanXfWHURLIrWGdy+ga+5d/rAYNXL+nw++0FkoIDKOYGoJtS0QGEUtTBgzkkkCgH3S8UWBHkKl4vLLJKvuxv3199YXGeKmjtQgkV9PlFi8U5TKWQEuzjqPfEJ+GASV5wU5ikB6lhcjQWgKJmySSopztyuwOmZnbZ2cxbLxxyMUZkuAXYgHsQ1YXDEgjITyg5jXWxO1tYY8dmYdSkGQlSU5eYHUtSM0maLYFiJx9LMB6/Y+seTARzF2IpQD47RciSpIlzJwKJM1xnYG2wvC+TMXOmJlS88wksgVrftp+sHCDlhSEyciioKMymRmbq8DGe7O1KDf37x5ipCkkpIYigHWxf3b6HaLFSPLCVky5mZJ5S/KWaraxgA5mVNLxfw2WPNQS4Dh+2rA3+EWcMCUnMtGYMaEkX1+/jBGFQyhSx9Ynq9D+iml1r7G2L9tf9R+cdBOJxIzq5Bc/OPY5ixXhJgTJSCzmTJIc7ykgEPRwpN72ghM8oUplrqxqK0uaHYg933aPJU3DTMLhwcTIRNRKQOaYn+UOlSXs4tAImS3AVOw7O5yz0NpZ1A6bamF05p2ngaSvKCMRxBTnq7u2lT/Y2fSFmIxycpoHZgBTV/R7U0iappSpRlz8OMzhzOlOxdx7RgFGCTczsP/78v/ujoTgu5JqbOw8kzDnUSfi/oOpL617RKfOc8tA2hP69vlBLBiEzpGY2InyhoxsqK5OBXzS0zJJUaqT50t+UEmjvQOT2gOUWZQaCcNNQEKBmFJSMyUuWKtQ1mI6ON4S4YKmL/wAruRbSrtu0XIwNXOIw4OjT5f8A3QTLkAM07DjQ/jy7f7oG6IdsmGKxiUklAEt29n0bvWsVpxOZSSd6xWvBywf/ADGHNTadLa+nNaCkokhFMRJz7edKo1iOfp1gXEO2RYu+YPlJYEj9f3gedMKiBu/6W1f6wRisUVpDTcOEpo4nShfchV+8UIyt/iyDSv48ttn9rrGUkBxZQtOUON45WPUgKSgslbZgNQK1r91iSTZ52HIBdlT5RBPXmiifhQr/AK+GFf8A15bDtXr8IopR7sRwl2PF8RX5ZlBsilBRoHcBhW9ojLUDXV7fvHiMCMzHEYbK9xOl2/3RcvBJfKidh1D8v48ty/8Aqh+JDyLw5nkxT1FxoQzsdeo/WJzZZCUKIqovlUlhelRQuIomYUEuZuHB1afL/wC74QbLwMyalITOkzCkKOUT0HKkXNFUFo2+PkPDl4PcQZa5biWlMxJOYgGvRukLEYkpS1wC41Z/kIOkyZbLJnScxsBPlMR15n/tEpwQqWJZmYYFJJzCdLzF9Cc1hGWpHyB6chb5ocKcdPvp+kez8WhKVhYD0qQXFdG3MXfwg0nYd/8A98r6xTPwOa8/DtsJ8qvvMHiR8gWlLwQk4wJSJvspcpCjRlZXKe7G0FcLnYdSZpmzOYB0hJ+kUI8MZ0LWmbJUhHtfjoITmcfzUdzWPMBwqXLU5mYVXKQyp0vXX2r0B71hXqLyOtNg2MnZsspZLaDYF9OvTaL8DjZckKyeW6ksFEupNbgvTvDDD8IQoq8n+HLI5h50pQYAglnoKv3gBPB5b/40i7/+Ylmu/tRuJHybhyKkrCqlQrV3dx9n5RYlKBYosTcPShJGggmRweU2UTJJBIzNPluwow56UArvW5jyfwyUZiyibJCDZJxEu1KEBXQRuLEHCZ0uYg1dJpQhtNKasbxdglqMwZTUv7mL/CA08LdZUJ2GAN/x5dHYGxsWEarhOHwchCj/ABeHXMKCB+IgBLpqA6vR4hr6yUGllltPTqVsCxI51X9o/OOiE7FIKlEFBDli4L1u7x0KY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data:image/jpeg;base64,/9j/4AAQSkZJRgABAQAAAQABAAD/2wCEAAkGBxQTEhQSExQWFhUXGRsbGBgYGRsdHRsdHRgaGx8bHxsfHSggIRwnIB0dIjEhJSkrLi4uGh8zODMsNygtLisBCgoKDg0OGxAQGywkHyQsLCwsLCwsLCwsLCwsLCwsLCwsLCwsLCwsLCwsLCwsLCwsLCwsLCwsLCwsLCwsLCwsLP/AABEIANAA8gMBIgACEQEDEQH/xAAbAAACAwEBAQAAAAAAAAAAAAAEBQIDBgABB//EAEUQAAECBAQEAwYEBAQEBQUAAAECEQADITEEEkFRBSJhcQYTgTKRobHR8CNCweEUUnLxM2KCkgcVQ9IkNFOTshYXY3Oi/8QAGAEAAwEBAAAAAAAAAAAAAAAAAQIDAAT/xAApEQACAgECBgIDAQADAAAAAAAAAQIRIQMSEzEyQVGRYXEEIvDBI0Kh/9oADAMBAAIRAxEAPwDSKMiVhpC1KUoqloYDKCrkDliCw1NYUI4sFBQ5kKzAJdKSltSSwOoYiEHiPFrRNkoWn/Cw0tIQbhS0AOzjKQXDmlRd4Jwk5ykl6JAb2hqwbZ7G16ly/Pp6XNybGlKlSQ9CpjtmS9jyp33j2YVgkZweyU/SKPNBFApt2Y/O76RORiKIWmhICgSWuHFItw4/zZPiS+PSLM8z+cf7U/SPCtf8w/2j6RBUy5PyMUzcYlKStRYAOWDlrWuSTpvG4cf5m4kvj0gnzVn8wDf5R74O8pLq/Gsl08iS6trRcrgizXzEGgyl7hgx7MzQJxXBpw8tU2ZMSJaQCSQol6BgNySwrXpA2w/rDvl8ekCYOataVkzEpKVZQMo5rGlNiI981f8AOP8Aan6QJ4fXLmqnJTNlgBSSCtQTmCkJAYKIOlXqCWjQr8PTUtzIIDWc/IfrAUYfzZnKfx6Qq8xf84/2j6RdLX+GolZzuMoypZutIv4lhSlCCyeT2+bLysXVze0zWFY88Ipk4ySVqBStKiCHNUEnIro4oeoO8B8NOv8AWH/kavHpAXnL/mHSid+0QGOKbkKIIowY8wBBpr0IjSL8OyiKBetlHX1jsL4dlpWhaM+ZNaqeo1YuI1Q8f+s1y+PSMbO46vMo5QASWAA60Dh/nFOL45Nlh5gTLcZkeYAnOH/Ly6Br7xpuJeGkDzZpmLQVBRJDUepLN6tHznxLiZ0xSJeIeYEJIlzZZBTlJAdhT0LEdIXah9z+PSGI8XzP/TDbjKR6skt+re5xw/xDiZqFDKBKSxCmSXBJDlhQPTv2jF4Dh8zIZ8pCylBAUSwd9AHfaldYf4VBlJ8xRUzDNlDJUHCiFs6CCwFGDlLauGkg39ekOU46bmSGcEsGSCX2bL9tEpGOWScy0JAoSwofdb49IYcRx8pcrPLSrzWSqWABylJzBwTUUIzChqLQomYRKZJmkEhYSWDEe2HrerXb80HYu4u/69IYSxPJI5R3CWPq0eSTNKlgqQAgsSAC9g4DVrT0grE4tKEhRLhtAXdyE+psHZ3gHBSnADc9SpnATUqW50IJN97AVjbUbe/j0g9GGmFAV5gCqunywW22P0hdiuIiXPGGXOSJpS4GVOUEmiCWooh2BbTeEnijxmx/h8Gol3C5mwZsqSw2JzjQhnvGRl4EKBcFS1C7kl395NxW7wKSGTb8ekfT0zZn8w7ZR9IHmY2YJolkhilwph1o2W9IX+HeJzMUhSKHESUuqn+Kh2zio5wSARrTVxB0rCzFTjMQhSwlCQqgSeYAihPzNILUcV/oLl3r0gkzJjkZh/tTf0enrHkzFLzMpaUvqUpAoO3SKuJKXLQ7AGobMgqHoFHVxAqOITJgVhRLlZ1kNMJDgAVY/p1MM4x/mxVKXx6RNPFlv+Wmhy16u1qw94RjMPiJaihShMSkkpdGguOWojAJlL8wyzRszJcGoJBFOr9yOohtw3CTMOuXMK05ZmdISlsz2IUxoGfe8R1YXH9WUjTdNDPFSk51co9o6DeOi3E+2r+o/OOixEQ8ZnqMyWVcxXJkgkqqomUHpc96nmsdITsUnzjlliSkFmBpYu4LByz+8dr8XiJnmYaXKLL8qUoFIdf+CgUcEAfrpSKJR86cszZpzlQCyoBKwovdJDOL07c1i0XgMlkMwuLTmDqSO4vWl++jQwVxHOlKlLzZXRZmCSQBa7V90eYbCyZnLISlbe3OM1WVCa1CM3MqjfyilbiEeLxuH8yZlCigVC8ynUA1SkkC7szE/CNuF22XcQx6mYbULu72DWELcnmZHmgKMz/DU4LJSV5jRmcbaR0rFS5+fKyCg0USoH2iymJy1Zr6QHjsUM6Zntqc5lVcu6Wr/le3TaFcrHUaN5wri8+U2H8sTMoOVQKiwf2Sw73a7QB45xS5qUFeWWJZzZTNQQSU+1lHOVByBTV4yg4ysE5FLyKAJTmNdNDW0W4NiSGlSwwKc6KqNAQksXNyzbbQg+0OwPi2XhgDKw/nqKEpzKVkZSBzEHKVZTmDWPKYL/8AuYU0m4EhTC064NRdDsQQYymIUAgVHtrH/wASKdttIuTwIrGZS5aHNBVR3zECgH/9dI2+Meo3DcuRo8Z42OMkLkokmUpfLmz5uW6qZA9KevWk/DnE/wCGnJWBT2VpDuUlqdw1OrQDwThmQy5fn5guYAUIQpLZixV5jgvo30htJkBc1QKUumWaBczLmSkF82bNU9Y4dee6acXyOjTWyLi1zPpSJiFDlUC9QXFr2u8dlY3+MfGpHDpLmZM5qkZA4KjXmKg3T3RHDYORMnhHl5QVBIrMWBzVVlzpVUaZmD2jojrRkkRejJH2VQSXCspBoQWYg6GPi3j3h38JiT/DuJRZQZRJSTUsbgO7VLdInieDyvMWpEsZEqUEpXmBdIIqxdnD3B0gLjmXMoKlJSpTElIASTqbFx1LHcm8PDVTdAem0CScRPOYzJiqozB1O7FJBAcgK2PQx9F4hIEmUcPlJVkKHU1AQNWaup6m7V+dYTAImKUJ81UrlJzBOfQ5QzgsTrYRNv8A8yxNSQAFA5nahoeVq76RXAlM2GGl+ylShy0JBF00LEkDq/UQTiMWgSlSDNlgJURUglSQoEFLHmOUh71SYyC5CVZgtvJWlCnBDpUyRmTuxI7gnrEp/DTJQleXOlPKVh2GckpYk1BrXuKEGBPUugx06NPxDiWHC5hM5Jly3Ug83PV0hACSXDqItUjaE+L4t/FlKUTBIS1UhUuW4Jc5j5hdNaC1LQgxycy1lSakUGgYtToLU2iOC4Q7EhBSSUB1sQogkKYVKQ2zQsZpjPToe4fwspIJlnDqAT+aaFEXpygfARdh/C2LQykygTV8qkqu+hI0MIuJcJUlJmkhilB5SuyyyaKQGsaXpEsKZs1KJEs1BoaIKnLAOb1MG0ZJhqcDisOsLly5stW+QkFyAQdCDr2EaTGeIhh8TnKVESysLaoV5gADBwDlYljvCDhCZ8vE4cTZ0/yVKTypmHmTmamVW4+Bg6VK82YlS8xRMLpzGuU5lAP0caMPfC2uwWvJp5HjXh85DrWhNRyzUczuQ5ABHXNaHWGw2FnJeUJKhoUBJ+ItGExXC8NLWkKlLmODzJY5QDckkN3g/C+HsKmamY5lAKBUoTMgPQnMwBPYwdwu3wd464OEKRNSkBGXIoJDNU8x6F2J6dYR4MpM+WCtSin/AAyS4ZnyudKlQ2LhrmPpkyfhZiFShNlKSrly+cFnmozlZUf2jE/8kMiZlUFKCZi8iwKZSQQCbF3L1oTatNLpYYP9kaeYuU5fDrJepCjXrHkA4jFLClAKVc69Y6KkTHcbxqpM6SuW4mCRIYhqAywCGMAcLdS5k1UzKSGJUGzOoKL0Y1AJdrCGfE50lM5Pny84OEkhHMRlXkTWl4BwEuaJRUPYdyXcUq7gAhx3vu8KuRRmgwHCkzUBClFKa58pZKhpRgNRobDrF8n+EUs4BgJiw+ejEF3lEJAAJDK0qWu0IuAcXnSvM8rKyksolIUQN0vR+kX8I4EqbOOJOIEvKoLl8v5kkGqSGAcJoH1hqFsp8N+Hly5c2cQSAsS86TQZgDUkijkV6xrcN4GmZuaWE8w5swDgacrkHr3tR0fEOFTfJmyxOUUGaqctBCSFKUk9Ry9KgdY0fCfFOITh5WaUkLCE5s+Z3AKbEsbO4vAcG3g29JB+F8AYVFFGap9ArL78oBPxud4IR4SwyRlSgsGopSlg6h0qOUh+lNIy/FvHk2WuWqY5SVsoIZNKUs7v1H1mOMTZynTNUEKqnmUwCmKQHPZoZaMn3JvWQZx3wjLK0FEpMuVXMpATTVJytZ9GsfWFmN8MTJZy5kG9QW7BjqdACb9oh4h49Nwi0ImKWVkut6nKMtL0DKelaXhlxXFqkSVz56SUJoySATzAFiqjh7fEax1PxoamJdi+n+ROGY9yrD8FC1eYPwEoawUt1JF30r3+rbBeH86s6MShagGbIClquGzWr84s4SmVOlJnSZilS1ozKCgDvpoQxDHY137giJE4lcoKBSpnJvYgsBRx6uDtWT/H0U6XMZ6mrP8AZmT8T8ImYZbzMrLLpUmiTUOBsz2gD/6ZxYmBCZKips7ghgCS3MSAPfH1NeBStiSXFeYux01NokpE0M/OCH3bpvvCQ/GjG8lH+TJpKj57h/DWKly5jlCjUlKDnJCi/v7besJsShM1AWoBnYVYg3tdurR9UnTVGhVbamtmbp8IQ43gEiYVKMtKZjk5k0zOXckUrFuEifFfcyPDsLJ8rEOEpK0ujMz2W2VwNWqBcaRmpqfxkrJSxUKBgzFmYW90fWcXgU5GSmWeUpuUGo9R0jMKwChLllMo8yVE1BzaZiCKfvBimsAckzOzVJEsJFXSAB1SsG3YRbMx8xWGOGoUmYFVFQWahhliJBCgVSmdK6EAaZns35dIMnSE+dLCUaLLZUF8oVoaH1hZJ3Y8Wqoyk0qKB0zO++WpfukUinhhzTUqykkIs1iaegjW47FolLChISTnqnywkhiUhYKTcAgEMxYOYs4DisKFrMyVKSkhQUMqbs7EkuE3201cQIQrJpTsX8XnleHyqyApRKSliCVMolRUXJJsH2JiPg+WETUzFNlzp5nDfmej1YlMEnHIKilODkElRSkZVE3F3WGSaV0DvufUTMq1S14eRp/00qDhQTRQmM7l9NHaGy5WxcKNIY8VxwmYvCozImCTJICgGdWWYS/uSYiRWQRuD7wOv0jzBJSRMUmTKSQg1TLYgZki4mKo2Z6D4RH+JmLUH8sczpy5aF2sFLdPK9d9Y1AbHHmMKkehN/8Ad747D4RM5kKIyK1V7Jb8pLs5ZvS0VSMRPSlUz8BSMpzcqjRgQQyP5df8peFGClpxCxLVLSSCVFSW5iamgalTWunY5RBZocV4OkDDLRIlpSt/8QDMpkl0kKOrUcfpWnG+SEpySvLmAhlIWpntbs9/0gHHmXlZGZyyUsgUzKy+0SDr8InxbHnNJRKdKFPnCiaihGrO/rTrDPEWGOZInivbV/UfnHRZiMudT5rnbeOihEw/ipAVNkA0Aw0nmA2lg11uftolwSfKmKGHmKWiS1FBlOsVBNMoS9a9+xfHkOqRkE0qEmSVAAFDeWlnDgkivSsJV4VTk0J2IYmtb09AXgRRSQRLlIQuYmYnOQ6UlCwwUCwOxTSkNOH4hWVgTewD6b6Qmk4QEM7HQFyC/U29SYbSpAlEpJSS4qlQPpo9/h3i0EQm+wxTPWaZWfYenvpDDAcPmqlKm+WShJZyWpAclEsgZVG38p+Ntv7w0w8/8MIzryu5AIrUaA6RRtUIlkW8Y4OZ0pYQUeywBDht2F2Nx6RYETOUqS4NwLBqtsQ1nvDzBTPLUo5MwUCAVOHpX8oc6QwkoN0JQlhWwzAijdfc+sTc6H2WfOPGGCTMVIWglZKkpWmoPNYsa1Yh4o8ccSVOmKkh0pSGaxUzTGUHZ3CSCz0G5j65/wAuDZciCOoCmI+Hus1Iw/jXw6J2OlDItCPJA8yWlwpQVMOVSQRVstiHB7RLdZWKon4Jx/mI8nCJBySAhZKQlyorZRXcm3rmpE/+F3Evx8VImIyqShJU5HKpEwoKezq+Bi3wpwLFYQNLnIyswExDlnc+ytg5rdUKeG8IXLxeJE1QVNmKEw+UlSnExS1MxYDKUgl2ooEaQvDi5WNvko0j6whMtR5SknXKQWiyXIArrGW4JImS1AOUJIIUoZSovYvVIalut4M4nxabnEuSC1ispNy1QbBt9fSM4ZpCKWLY2mYRJc6mrfWAcfITKlqmLfKL5Q5u1vWGOBmMMhVnWlgpQF/p2jP/APEtf/gV/hJmupICSTQmgUGFVAswp3EKruhjuOzhJwypygCmWgkN+ZyyavVyRGY4F4pRP8h0hOcrQsi6SlvLIAHsqBANaF9IKwPBm4MZa1ZgnLMCQq4yy5vlE3HMosKM6dIX8F4FkxclaQhMkZp5dVAlE0oIdVKKAqNDDRSzZnywOvEkgvJUpQZC2dWxSXFNKfGIcXwS04iUmTyzFJLFNLlvd8I03HMGCgLcDIUkPUABaCoka0BPvhmiWlWVfKotRQG4q3Q7RMazHY7w2lU2QlHIyZilB3qFJyK3BLVZjU1pFmO8LYZkSgB52V01FBQLXkLgJ0atSI1PkHz1Kp/hpArX2ibeoiakMoEps4e5YkPXagLdBDMCZlJfg1CZoKS0tm5SylJb2SrudGPKBUWUp4QlOIUByyiVAS8wOpALAs2oeo3jfLWEmltHEQUAQ2VwemsYwhxOGYykpKQVkgswdIDkHcFrRDi+HCRh2AB89IoAGoqzfdINxKv/ABEtw2RJNOvL+sUeKiAiUqwTOQT/ALVPAMdxFBWtEhyc1V9EjT1t2ijD8LlzJYUqWguTo9iQDXVqUg/hiXQueRzzCSlzZIcJT97xPhsoiRLGoQHHxirwqJrmCSuFyUgAyJYF2KA220L+M8IlJSZqBlLh0gkC98ttY0EyXv0hfxmS8pQdqpvT8w+ETlyZWHUhZNVh8xzBbuXbfWOhdijzr/qPzjoqSPcFhwUoXY+TKApc+SggPpFMzh0tRJUHJLEgcwJ1btXW1oIlYTNh0lyPw5ILGjCSg1DdY8kY1csEpWVMTlcOoPRszWY/tSBFDTYDxLhiUJ9gKYvnBLtuBqg3cV7QOjhgBBFQQA5AIAV1LG7fbw2SQpab5TrsSHD/AHo9IgmQedaSU1FAKOaEF7EsPhWKE7Vlo4CygkKBUwIILiv5a/Yi/AYQspCku73FXe4bX0/YvDSFEOBYsXNlav8ATrD3CYXMkqAGZF1amn37oVzfIZRQPgZYVLyrDqTQk/MQVhcMlNgAKNTWz/L4x7LAAUpxmS1De8V/xRI+H7DveJOx8BoY1J9b/f7wl45jPLDgfDSu0OpQOSMl4nxAIy/mJoGsNxqFPoISwoa8FmlSFKV29em8Mko132rCqaiajDpTJyiaSEgqfKHqVFhVqqaloxX/AA98SmVLnSpiSUhRUFaeYsuUHQZvab/KrUw0VawZtI+jT0gF27dDGb8c45UnATlywvOoBOZF0BVCtwHAAF+1odSMSqZJQVjKVVswvRnc1EVY7hxnSJ0of9SWtAO2ZLB/WDyYqyLPB/iET8EMTOTlUlRQr/OQ3Mnu9RoQYZ8W4WcR5LLZKJiZhBDhTJLa7qB9Izvgfw+sYdMvES8nlrU4IYqIUrWhMuoL3Lxvr5dG2hpUuRlZnMD4UCJIkKnTVJoKFhlQRkBFyoJCQ/QR5ifDBUpIQsJlCSuSUqTmJStRUqpVXS7n3xqkBi2sV+SS9TW1r92hNzDQr4FwyZJk+TOmCcEgpS4bkqAC7ktZ30FBBmBkmWgIS5SmiXqRWz6itD74LStxXlsxpQ7fdDHgWAaunUnvp01p2gBBRJKcSZqlXTlyt2rcvazawcrFB6An4/vAU1IcKBdi4F4rThwQ4YN0rv6j5Q3MUOnYlDsohm1SoHqKj5R5mAcBST0cOIAluKA+jmsXHCpWnMQAbPQi2x/T6QKCByk58TNVbKlA9S5/QQD40mASZcvUzEkWtY/EwZNwZlzc7VIqU0SR0FhCPxet5ImVzpUljW2Z7O333cpGNHxWX5ciYEhgEKApskgQTLwwTLlj/KkN6CFRxs6dIUV5TLWVBCkioAV+YGlW6fGDzxIKA5CGpStul4LWAJlxfdhr6aQs8So/AU9bMf8AUIORi0KBGY0FiCD37QDxhQVhZjKCmaxH8wofSElyHh1Iy2JAzqvc/OOiOJHOr+o/OOipIjLSk+UErY+TKJzUBeUin3vEOJZkAEc2gTuXHK36u8XYdKvLllNWlyQod5KK7+scJoQUqcUUFFJuQKvtYkGvsqcWh4AnzFc/ioShSiVktmY5eZLPVwNAfjvF3hDj4xKMq1hc2So8hCQVIzOmn5mFGua6tA0/hMxQV5SZSkKDAzFKTleoY5a0NQempBgDhCpshc1pKkJfKHKlflQFEKpQqqGqAtXeGll4BHCyb+fi0pTNnLUEpD5kggVSHZjrX4dYt4Rx6XMkIWlOUkEKBLsXLepSym0BDx82x/Gp85c3DKRLaUkrOcEFgASzEC7Mza10hz4J4ohEmZLWuqF2qVEKSABTR0mpOmwibWaH/wCtmwCyVOx/p19+kH4WQ7KYggnWgGlN4E4XPEwAoQUpa6mA7J372hgmdrRt/RvfWEk6CgrEYgIQSx6fr9iMBxLFZp4YEkkN1NL9Kv6RrMaseWa1f4d9Ix+CQpc9OZzUAj1Jd/Rra94kURtxLIl7jY/e0Zfwj4UOHKlTAgrSUpQlLqSAJsxYVUA5ucpfQD1O2m4YpSH1EQShsp0FdHtrv87XhraFojODgveh0q9Pf91iOESQGANyVVvswjsUTykG7n36RXwzFZ9GZxbY/qGLRuxg96Wcff36R4ksR9Ik/wDeK1G1fhGMXpml3j2Zvt8YBVigSA9S/pEfPIoa+t/UQaBZbLKjRwQKF7b1i+UtxX0q46joPsQHhcPylTKBJcdC8Sl8tNFBi5qCLH6+kFmLp5SC2WvT6fSOlSCfZNFdKU3B23iufOINtW7aP2jjPU4p3a9u8AxdNk2SojqdR1I27QLiMMUktofst+sWTMal05wQ24NjT5tfaCVISocpzBqF69oxgOTiMw8pRdyA1AXdwQ9PT6tCLxPgFmSsJBV/K1avprrDXGYA5cwOWo9/b7+nqJpSFBFUkOynuW5gX+9Yxgbha/LQhAryh0dGEGS5YT+JLDiuZH3WFuHwuZRUAAwe7fY/tBctShYsYYBy6kkONxt07bQt4opIlLDDNSrdR8YfoAUzXZinTu306Qq8RYYiUstQEP05hCyeGPDqRmcT7av6j846LcWtHmLYKbMfzDftHkUJAKMYJXlLBOdMuTTRQMpAIieImCdMSrDpUSpIOUAUUASaC7M7nV4B4xMJXLmqpmlSvZGvlIJp6iDeAuFOnKq56ijd67a973gko7ic23KieFxCmyy0FSVNRdgRQsdBYQVK4bMKh5pCXNK/ByekFcMwpyuRqcpdr9uoq220X8S4WtYCRNKCmo3eoJcEEaCnfqJynXIaML5iLjnADOxa1olpCVShLzFwlQMtQLFN1JVkLUt0MMeC+DZcllq5lgc1spLuHBuHsa3MN8GCyM7BISEqoyqNoH/ZxCzxNxo4WX5iQlX4gGVRZwQVe0zuyfjCZKGiUpwKcwo+gGzWiqXK1Jf+0R4fipSwMigsFIUwNcqrFjYaWi+arUU+PX5RNsKQp4oDkUTYU6fZhR4aS+ILElIZiexfX0beLPEmKYAU5mAreosDeK/BsvNMmFjVrPcOHq97f6YSh0b6aGDGjNfb9I4hgoairfekV5rua071Le+PZs8Bh1e236waARxShl3Bq/T5dIF4etLlxW/virF4lKZZINc1ABooufUGv9oqwmIACnavwtb4w+0Wxusg2+MDTVfL7pFEtZJJ0b9IrxCDfY/Yg0BsjLBWsJFSbPSOkznLfmSSDbo/6e6B1Fa8oYZUu1Gqa1IvBEuWJad/t/v0h3yFGspdCmmvrSPVYckK6p+LUIhNKxSs7ioNDcEHQ+tnh1g8YVs9SNSNIm0MmWzpOZPUWNqQqxUunMFUNv1cffSHUk85FLBvX+0VYpACSSH66iFGFmFIUQnNTc3bcb9xBSF5ezij17gXbf8AaAxJGbMBV9P1H3pF60vo/wA+8EwyUhKg4qTeFy5WUkuArQfzP994lg3l3cINnqzbNYRfOk5nDAuHBa0YwG4ISFBvSz9Y7EYUoLER6uWRQ2P3bSK0umjkhrExkA7DzQlYJttFHiGZmkTFB7pcV/mHv+/W9Sg27j3fveFPGJv4SgCdP/kI0uljQ6kI8T7av6j846CJ4l5lOVO50G8dFCQFxBEv+GkMoqmFEt0Nb8JDEHq0F8KkmWgBKQeZ1KILmjAAswSFMXJuIhh0PJTb/DktuPwUC+xoG37w0wkxKeaYPysxcFim2Xu9WrtSHUv1ozX7EJUtaTzUBJ6V3pRno2YU7ERX4gCxh5ikZl5+RGV0mqkghwCbPq7iDJUhmKcwLksSS9UsSoPmIbLU0diKRdJklQyuWqC1wS9XFrv0JsBCNhSMXwLC4zzBMnhTIchRYrJpoDUM3pvFvj3DA+XLWS6gSEKTVhzFQILB+UMXtRmMboCznuNjagNq1H2IXeI+ASsSklQ/FSiYJagohipDbsbCh9InJuXcpGou6Mr/AMMuDpzLxOZToUUJQ5y1SMyjuagekaXxJxtMpCQkgzFOMv8AJykOS/X70xngnjqkYT+HQFGd5kwB/wAqSxd+hKvdGmwXCZSBmmATF1OY15me2tdTWkOo7cyFk93SZLGyVrCJiypKswYku6aaXubuzWvGz8KKZBVSpPSxZoz3Gp4M4KNQNLPej/tGn8OLQJOUglRFKmhNS/eBJ7mZLah1PngDmVUtlDO4Ad3/AEvAyeZKVFVwrT2a0c93gInMUvQgM506e8fLeDlIBKky1OnR6PQU+9oZIWwPHTZaUsQrzMwt7LAe+7/bwJh5+ZduvxtBGIkg5bOAX93zp74nhAAaM3X3tDCjFCmDjT9oHx+IPvPrVvreLZGKAT2q2v3eBZskTFAJ5npSlWsB0hUgsmgqSQxoQf7Hr+0UuX6fKtvSC/JZTqpp+x90ctKc5S4ze0B8x9OojWaj3DYdy+jENd+ggzAIGUKZix6dG+7PEMDNS4BBY9HqzP8ACD0oZAJsRfr73f6QjYyRzso5jertRm36M/R4sXOZ3BLaNcbhnf8AaK5eLsMrFrfrFiy6HSOYWHQfMNCjHhyq50luu0RmyCKgp7b/AAgOYvKXTR9N4nMntQhiwIjUA7y1EuGOlD9/bRAJXLIJBItr3dxtT4xDF4vlDADc9Wvo/bpFcnibJb8xOhoPeT96QaZhkZrgqUHbTo+uoN6wvmTQ/LXYV+cRmzVoVlNNCHAppX67xTOnFQSzpUxrT4KdiWMFKjEjiAS5ubinypAvF8YkyWyjMMrOLsoXPbSIJJGprZ/kXH38xuKYZQlKUaBxTfmGkaSwww6kLsUg5129o7bx5EMT7aq/mPzjocmS4fLKkopyiVJNSwLSpdO4ofSH+JmlZUcxIqAwT21PrfVoW8NGRKUFnCJQoRRpKHYu39jBshhmY1JHvFaiz2H1jXgZrITIkpyKGZJAIABHMwAINa062bpBsuQEBKkksQUkl3qQT00EDyyLtRnoIuQoU0fbTa1fUf3RsJcmVQk3eiWuHAIZthEZyk3ICgasKMxs3dy4qHiqYuzqLhy4a5SRb9IqVMVzJpUjKU3FrjZyGI3O0AIqHDJUpU0ypYR5isxar3U4Jqz/ABPrC7xHxwpleYhMslKUgAuBUNs5IuLA20hziSWVWoHwPLX0LP8A5T6ZrjfCxiEiWSySHNPk9KEuH6Xh0xRN4ewAmATjMKsPmlgqNSlRS6xloSyizgWMa/CkBKcvRqN0FIx2Fw6ZKZaEqJImFxlLCiWLvr97RqMAslibfufjBSM2HznQo5jUgUqKtTuPkW3jpmPSgvooJLbOL7dH7QOqZlWNeZuxKae+ldY9wch1hSkZpYcZRvsW0dq/WHSXcnYQmbnL6HV73ijh3EJawFSzmSaBQNDlJB/v20gHxLjjhJZOTmWWYvl5iauK2cDqw3jH+B8SZUxMhOZSJgK2I9hQSK9jYvchMCrG5IeeJPECZWIC/OXlQyVSQBlqCSsVfMlx3ZqPGqweNSJaZiTykAhW4UAoNrYho+S+K8AtWNKE1VNZXQVyjTYB+8bfh0lUvDSJZoAhPK9iebL3D5f9PveMbwJKVKxvO40shVMpNiLgV13/AGg/gTrKpigKgAULqI/NXRqU2tAPCsIqYkqUHlkgk6kijBR0q5h/5TMGYXDN1a1u0bUlFLagQUm7ZdJDuASyxajg0UfXXqx9Z/xdCC5D0qNns7j4/QVaiioYk3A3ANCnruI6TOCS6g4JPKv5+/41iFWWsJkzA6a5VAnK6WuLbVsdKA0hhMnBgQoO9HsH0vR7esIpmKqaJuAQ7jr0IYitKv2i2ZNUHL8zAHrp93+NNtNYVj0BwUk1/KGOX1eu8IfEvGF4c4eX5ZmKmrysGSQmnNYua2pYwerFECtrsRs3R/dvGC/jEnETVzFTCoKVkUg1CkqZJfoBSMY3U9SJRCpavMUFJ5Wd3ety4DP29Hu8kqehcuQX+WhjMeH5xmTPNaYoBTlnBrmDmzVA2JeNzMWhspqH1UTDTW3AIu8giUrHKvLlOpAp6m3bp1jpMvKfYI6u3q0EfxCQGoP7HT94oVjGe9twfn+kTyMELBUBmI3tdteh0+zC/i2HllKnWwJDlrVFxvElYglwNepgDjKyZSn/AMvzEaV0NDqQqxSZeddVe0fnHRViRzq/qPzjooSGXDcKRhpalAFKpcopHaSgGkXoQAxVQPetaga627xDgJ/BQ7n8OW3/ALMuggxbMoMGFtAcpJFzSg2cV2otjstwmGKkqq1XZWvrfS/WLROKyFkMC2jAEb+nr8IEnBILejtchyxHYRNE4h0gnLdtLAadr+sYBMz7pd+YgEanrbcdHfUQOqczmoBuzlqgCh/1fDS8Zi6cuU16OOY5qHT69YH4hxHzKEgMwoGo7D1+EFI1nk7GsCCp3FD0DHuKnehHpClU4ksKE+nWIYrMQp7Bm6EmvxN9WEL8YnKKmu3vcd6Q+1C2BzMSpUzKSGBvY02rD4z/ACpbu4FwdX0+P0aMiuUStOXQvQ+/0jUJ5kJetLe47QUqM2ESnKXqQpsr7gj9vu7qWgpSSTV6V2cv+4NdWLQk4eGUAo3LsX6U/Tv8WHGMWoJDpymgZm7E/WkFpvAqdC7xHiAoTJd0lwQ+pTp3LfGMX4MxMsz5ipecKVLUTmKSG81NmAAHyaNJOPmKGUHQObuew90Qk8AKZ4nlQSlQ8tYYsa53d+gPRjtRpRSFjK7Lp3DAVHElClFKSnMgcxTQlklnqKHRzeNBhuEoKJUxRUVFLrl6IWwOUgcxvpWL0ECgDMKdGr694ktTsQBXa9Ol62rqNYnud2h6VUwuRiE5PaawSkuQWsxNHb1oPWsY10EZgCkgsaF3tqG++sCY5SyCkgg0oaWp0qxECS0FJc1N+8ZJGchhOxJetQRV2BDux2PrsN47/mKp1V0tfKHy1CkkGnY7QqmYpGXXMadLNt0iScbTKQ712Y7/AHv7m2A3BszFnMLEE0et9DTcfKD14ZZlmYGASahwSW0/Z7wpQHYEcoNR21irE4xAzBGcc1Eu4ytcn+Z41I1h3EuK5c6llxlqXAsm9ha/obR84wiCryZpJAXiMxsyZZdQSBuwf1Earikj+IkKl5SHNVuA4ofZOlPXrEsFwQKTLQt1ZRuwFg9AA/UCBaQabGfBSUSyspKQs5gTZqsB0Dn3n1NRiMxYO2pP6b+kepk2TVTd1EfGn3tBEyWoFISArMLAh0kWcWa9a9om3bsdKgTG4pMtBWssB8eg6xn5PH505ZlIl+W6gELJcqBJD0se1vmb4rxORSUTEj2XYqJFcyXAs9DCThmczMyeYu6TdzU7OauDrG02nJofUhUE/JuMLJUEAKJUQm5BJPWkLuMcReWJbC4rY3B7wlxniBaSQRlUetq0IIA6/CAMNj1qW5L5rvpDy0ntbfglDUW9JeRrifbV/UdOsexPEJ51VFz8+0dC2YP4RiEiQlI9sIlE1/L5KA7ONe1jWDS2YgOeXKbVBH5gRs9v2hbh574eU7AJRJDtV1SkZSKMeZgU0cGD8QtnUUg2RSxZ9f5qkemkBIdnT5nKTWtB6po4a9LjqIp80FlE8rU1DKYX3YDraPMXiFBQIcMaEPcudReti7vA0qSFSyoqObPyoCQQ2oGgcn2Tu0MkI2epXmSxUygkAiqgTc9WYP6xBMwodIFFDmYJJZKgwqKEEirsXEQmTlIVnSQ4ykEg5SogBi4sR7vhFSpbjMAxI0uKmja3PU06QwAbETlZczHLmZ6saPqSdSL7QuxUrOGre4Ogf4kdY7iOIShJSHd/dX4fpCuVjlNlFv3eGoWySEFChkJDummqS7g9N40ODllKLM2tfsd9HhfwXC51A36w6xc3KGZrgdwHDjb7EC80asWUIlZeZQNmpoRXS2h9O7MsHImYxaQteljYgOLPpv2hPgs05YcsHY6b0P3rGhkSiAEu4TT513+9dGk9oI5KJ2FSjKwDA5VBr36sxtbUb0tx2DXLQDYTDnNXDZSHYvuKUNancpSGcElW46hqsd7vWximfRlAuLAO+WrN0B07saNErsrRXh1kyw5DJoQSAejdBXtFNXYuCPk409e8UHEElk0At0rZtn06mLsXi1TC6nPKATTT70hqFbL8XigkBQOZWr5rhwxOvekKzjHd3/tEly2AJ/NY7198UlGY0BNzQUamsPFIRs8mzRc/pFSF1Sxc6j5V6x5iEqDFQPM7G9rvtcfYgeyoqkTbH6ySAWbuP1gaY6UAUylQLs5drPt0gnCzyuWkOWAZLswe/pC+ZPdQSxof31iSWSjeA5eJSQhKUsQ+Yu71DH4/OGkkBSU5QwAqrcks979ozsk55gZSRQnmLOG61eHmCXlOUkCxq5JBAoQH0a4L0teFmqQ0HY3IclRJKtct9q9D0gadKYOPNCgTQWb0+HeBpvEUS6lwQGSSGbVum7EBnMLpfiNISQbgMltKnoOkSUJMo5JCTFYKZNxBnTUGXJFAlSqqyuAVAbmoq9BZy1ysWoIUMOkhCBzECg6j7+sV4jiSJ8xCVnykMy1AEuasff8ApCnMsFUuWolKzlYFswfUReGl3ZOWr2BMRNzV1cvBXDFOtDb06xRgMMDOyTDlAorcNvB3D5WTFJKFhkqJSo9AWoxvb3Q+p0P6J6fWn8mgxSDnXQ+0dDvHQVi+JzStZzfmOg37R0c5YvQEGSlMnMRllNZ8vlSxQH2qNy6+kXz0KMw5cxZixBoWVXNSzNqdNYXcLAMtKa1lyd7mShi1qHqIOxSFEgAFmqModRL2LUOXcdmMBDS5g6p2aY4NF8xq7tSoehYAb0EU4mWUqBKSkEZswzZVAa2OUh/dXeCZoSGWoUU4cMQQKFjVmrQsz63ixQTyh30S1CzCpLODU93Yw1iAU6Yvy/KBYJc5SzZuhagvt9E+NxxTyJNx8Ls/rpSCeNY8SpbDM4SCgro+hDhje24HpCTAYiZMBCxRNbVcm0PFd2JJ9kXqwIKCqjvr8ma0A4fAzETM2UtcFqHX1oDD7D4RRCVkfhmygaOwp3a4d4vn4xKUEGlBZ2211Zve4NIDkxlFFqeIBjPWAlamJCUgNRhS1WhSJq58wGvxJeL8JgJmNUtUugQkPmUa0660g7BIyAMWVZ6FidWbsYyW37M/2+g/BywkqcVo4ykd3pRjUbEHSL0ziGZR6Owvrpdu1IGXiCpWa69aPQAvto/q0Rw4GUkkBrBvSkJVjXQYiez3FKasQfv4Qtn4nVJbRhepBB2p9YkjGpSUlSM6KhgW7V6OIAlSypzVgznbuYdRoVyC5E4VDEk66P1AixU1BQorUoK/Kwv699IBC2Laihitc4hQIuC42O3xhlEVyLJIGVSiRSoBq9Rb99tIlKxJQ6klvUP8ukUTJpLk6kk23r92ic3GlilgkEg5U2oGFanXfWHURLIrWGdy+ga+5d/rAYNXL+nw++0FkoIDKOYGoJtS0QGEUtTBgzkkkCgH3S8UWBHkKl4vLLJKvuxv3199YXGeKmjtQgkV9PlFi8U5TKWQEuzjqPfEJ+GASV5wU5ikB6lhcjQWgKJmySSopztyuwOmZnbZ2cxbLxxyMUZkuAXYgHsQ1YXDEgjITyg5jXWxO1tYY8dmYdSkGQlSU5eYHUtSM0maLYFiJx9LMB6/Y+seTARzF2IpQD47RciSpIlzJwKJM1xnYG2wvC+TMXOmJlS88wksgVrftp+sHCDlhSEyciioKMymRmbq8DGe7O1KDf37x5ipCkkpIYigHWxf3b6HaLFSPLCVky5mZJ5S/KWaraxgA5mVNLxfw2WPNQS4Dh+2rA3+EWcMCUnMtGYMaEkX1+/jBGFQyhSx9Ynq9D+iml1r7G2L9tf9R+cdBOJxIzq5Bc/OPY5ixXhJgTJSCzmTJIc7ykgEPRwpN72ghM8oUplrqxqK0uaHYg933aPJU3DTMLhwcTIRNRKQOaYn+UOlSXs4tAImS3AVOw7O5yz0NpZ1A6bamF05p2ngaSvKCMRxBTnq7u2lT/Y2fSFmIxycpoHZgBTV/R7U0iappSpRlz8OMzhzOlOxdx7RgFGCTczsP/78v/ujoTgu5JqbOw8kzDnUSfi/oOpL617RKfOc8tA2hP69vlBLBiEzpGY2InyhoxsqK5OBXzS0zJJUaqT50t+UEmjvQOT2gOUWZQaCcNNQEKBmFJSMyUuWKtQ1mI6ON4S4YKmL/wAruRbSrtu0XIwNXOIw4OjT5f8A3QTLkAM07DjQ/jy7f7oG6IdsmGKxiUklAEt29n0bvWsVpxOZSSd6xWvBywf/ADGHNTadLa+nNaCkokhFMRJz7edKo1iOfp1gXEO2RYu+YPlJYEj9f3gedMKiBu/6W1f6wRisUVpDTcOEpo4nShfchV+8UIyt/iyDSv48ttn9rrGUkBxZQtOUON45WPUgKSgslbZgNQK1r91iSTZ52HIBdlT5RBPXmiifhQr/AK+GFf8A15bDtXr8IopR7sRwl2PF8RX5ZlBsilBRoHcBhW9ojLUDXV7fvHiMCMzHEYbK9xOl2/3RcvBJfKidh1D8v48ty/8Aqh+JDyLw5nkxT1FxoQzsdeo/WJzZZCUKIqovlUlhelRQuIomYUEuZuHB1afL/wC74QbLwMyalITOkzCkKOUT0HKkXNFUFo2+PkPDl4PcQZa5biWlMxJOYgGvRukLEYkpS1wC41Z/kIOkyZbLJnScxsBPlMR15n/tEpwQqWJZmYYFJJzCdLzF9Cc1hGWpHyB6chb5ocKcdPvp+kez8WhKVhYD0qQXFdG3MXfwg0nYd/8A98r6xTPwOa8/DtsJ8qvvMHiR8gWlLwQk4wJSJvspcpCjRlZXKe7G0FcLnYdSZpmzOYB0hJ+kUI8MZ0LWmbJUhHtfjoITmcfzUdzWPMBwqXLU5mYVXKQyp0vXX2r0B71hXqLyOtNg2MnZsspZLaDYF9OvTaL8DjZckKyeW6ksFEupNbgvTvDDD8IQoq8n+HLI5h50pQYAglnoKv3gBPB5b/40i7/+Ylmu/tRuJHybhyKkrCqlQrV3dx9n5RYlKBYosTcPShJGggmRweU2UTJJBIzNPluwow56UArvW5jyfwyUZiyibJCDZJxEu1KEBXQRuLEHCZ0uYg1dJpQhtNKasbxdglqMwZTUv7mL/CA08LdZUJ2GAN/x5dHYGxsWEarhOHwchCj/ABeHXMKCB+IgBLpqA6vR4hr6yUGllltPTqVsCxI51X9o/OOiE7FIKlEFBDli4L1u7x0KY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jpeg;base64,/9j/4AAQSkZJRgABAQAAAQABAAD/2wCEAAkGBxQTEhQSExQWFhUXGRsbGBgYGRsdHRsdHRgaGx8bHxsfHSggIRwnIB0dIjEhJSkrLi4uGh8zODMsNygtLisBCgoKDg0OGxAQGywkHyQsLCwsLCwsLCwsLCwsLCwsLCwsLCwsLCwsLCwsLCwsLCwsLCwsLCwsLCwsLCwsLCwsLP/AABEIANAA8gMBIgACEQEDEQH/xAAbAAACAwEBAQAAAAAAAAAAAAAEBQIDBgABB//EAEUQAAECBAQEAwYEBAQEBQUAAAECEQADITEEEkFRBSJhcQYTgTKRobHR8CNCweEUUnLxM2KCkgcVQ9IkNFOTshYXY3Oi/8QAGAEAAwEBAAAAAAAAAAAAAAAAAQIDAAT/xAApEQACAgECBgIDAQADAAAAAAAAAQIRIQMSEzEyQVGRYXEEIvDBI0Kh/9oADAMBAAIRAxEAPwDSKMiVhpC1KUoqloYDKCrkDliCw1NYUI4sFBQ5kKzAJdKSltSSwOoYiEHiPFrRNkoWn/Cw0tIQbhS0AOzjKQXDmlRd4Jwk5ykl6JAb2hqwbZ7G16ly/Pp6XNybGlKlSQ9CpjtmS9jyp33j2YVgkZweyU/SKPNBFApt2Y/O76RORiKIWmhICgSWuHFItw4/zZPiS+PSLM8z+cf7U/SPCtf8w/2j6RBUy5PyMUzcYlKStRYAOWDlrWuSTpvG4cf5m4kvj0gnzVn8wDf5R74O8pLq/Gsl08iS6trRcrgizXzEGgyl7hgx7MzQJxXBpw8tU2ZMSJaQCSQol6BgNySwrXpA2w/rDvl8ekCYOataVkzEpKVZQMo5rGlNiI981f8AOP8Aan6QJ4fXLmqnJTNlgBSSCtQTmCkJAYKIOlXqCWjQr8PTUtzIIDWc/IfrAUYfzZnKfx6Qq8xf84/2j6RdLX+GolZzuMoypZutIv4lhSlCCyeT2+bLysXVze0zWFY88Ipk4ySVqBStKiCHNUEnIro4oeoO8B8NOv8AWH/kavHpAXnL/mHSid+0QGOKbkKIIowY8wBBpr0IjSL8OyiKBetlHX1jsL4dlpWhaM+ZNaqeo1YuI1Q8f+s1y+PSMbO46vMo5QASWAA60Dh/nFOL45Nlh5gTLcZkeYAnOH/Ly6Br7xpuJeGkDzZpmLQVBRJDUepLN6tHznxLiZ0xSJeIeYEJIlzZZBTlJAdhT0LEdIXah9z+PSGI8XzP/TDbjKR6skt+re5xw/xDiZqFDKBKSxCmSXBJDlhQPTv2jF4Dh8zIZ8pCylBAUSwd9AHfaldYf4VBlJ8xRUzDNlDJUHCiFs6CCwFGDlLauGkg39ekOU46bmSGcEsGSCX2bL9tEpGOWScy0JAoSwofdb49IYcRx8pcrPLSrzWSqWABylJzBwTUUIzChqLQomYRKZJmkEhYSWDEe2HrerXb80HYu4u/69IYSxPJI5R3CWPq0eSTNKlgqQAgsSAC9g4DVrT0grE4tKEhRLhtAXdyE+psHZ3gHBSnADc9SpnATUqW50IJN97AVjbUbe/j0g9GGmFAV5gCqunywW22P0hdiuIiXPGGXOSJpS4GVOUEmiCWooh2BbTeEnijxmx/h8Gol3C5mwZsqSw2JzjQhnvGRl4EKBcFS1C7kl395NxW7wKSGTb8ekfT0zZn8w7ZR9IHmY2YJolkhilwph1o2W9IX+HeJzMUhSKHESUuqn+Kh2zio5wSARrTVxB0rCzFTjMQhSwlCQqgSeYAihPzNILUcV/oLl3r0gkzJjkZh/tTf0enrHkzFLzMpaUvqUpAoO3SKuJKXLQ7AGobMgqHoFHVxAqOITJgVhRLlZ1kNMJDgAVY/p1MM4x/mxVKXx6RNPFlv+Wmhy16u1qw94RjMPiJaihShMSkkpdGguOWojAJlL8wyzRszJcGoJBFOr9yOohtw3CTMOuXMK05ZmdISlsz2IUxoGfe8R1YXH9WUjTdNDPFSk51co9o6DeOi3E+2r+o/OOixEQ8ZnqMyWVcxXJkgkqqomUHpc96nmsdITsUnzjlliSkFmBpYu4LByz+8dr8XiJnmYaXKLL8qUoFIdf+CgUcEAfrpSKJR86cszZpzlQCyoBKwovdJDOL07c1i0XgMlkMwuLTmDqSO4vWl++jQwVxHOlKlLzZXRZmCSQBa7V90eYbCyZnLISlbe3OM1WVCa1CM3MqjfyilbiEeLxuH8yZlCigVC8ynUA1SkkC7szE/CNuF22XcQx6mYbULu72DWELcnmZHmgKMz/DU4LJSV5jRmcbaR0rFS5+fKyCg0USoH2iymJy1Zr6QHjsUM6Zntqc5lVcu6Wr/le3TaFcrHUaN5wri8+U2H8sTMoOVQKiwf2Sw73a7QB45xS5qUFeWWJZzZTNQQSU+1lHOVByBTV4yg4ysE5FLyKAJTmNdNDW0W4NiSGlSwwKc6KqNAQksXNyzbbQg+0OwPi2XhgDKw/nqKEpzKVkZSBzEHKVZTmDWPKYL/8AuYU0m4EhTC064NRdDsQQYymIUAgVHtrH/wASKdttIuTwIrGZS5aHNBVR3zECgH/9dI2+Meo3DcuRo8Z42OMkLkokmUpfLmz5uW6qZA9KevWk/DnE/wCGnJWBT2VpDuUlqdw1OrQDwThmQy5fn5guYAUIQpLZixV5jgvo30htJkBc1QKUumWaBczLmSkF82bNU9Y4dee6acXyOjTWyLi1zPpSJiFDlUC9QXFr2u8dlY3+MfGpHDpLmZM5qkZA4KjXmKg3T3RHDYORMnhHl5QVBIrMWBzVVlzpVUaZmD2jojrRkkRejJH2VQSXCspBoQWYg6GPi3j3h38JiT/DuJRZQZRJSTUsbgO7VLdInieDyvMWpEsZEqUEpXmBdIIqxdnD3B0gLjmXMoKlJSpTElIASTqbFx1LHcm8PDVTdAem0CScRPOYzJiqozB1O7FJBAcgK2PQx9F4hIEmUcPlJVkKHU1AQNWaup6m7V+dYTAImKUJ81UrlJzBOfQ5QzgsTrYRNv8A8yxNSQAFA5nahoeVq76RXAlM2GGl+ylShy0JBF00LEkDq/UQTiMWgSlSDNlgJURUglSQoEFLHmOUh71SYyC5CVZgtvJWlCnBDpUyRmTuxI7gnrEp/DTJQleXOlPKVh2GckpYk1BrXuKEGBPUugx06NPxDiWHC5hM5Jly3Ug83PV0hACSXDqItUjaE+L4t/FlKUTBIS1UhUuW4Jc5j5hdNaC1LQgxycy1lSakUGgYtToLU2iOC4Q7EhBSSUB1sQogkKYVKQ2zQsZpjPToe4fwspIJlnDqAT+aaFEXpygfARdh/C2LQykygTV8qkqu+hI0MIuJcJUlJmkhilB5SuyyyaKQGsaXpEsKZs1KJEs1BoaIKnLAOb1MG0ZJhqcDisOsLly5stW+QkFyAQdCDr2EaTGeIhh8TnKVESysLaoV5gADBwDlYljvCDhCZ8vE4cTZ0/yVKTypmHmTmamVW4+Bg6VK82YlS8xRMLpzGuU5lAP0caMPfC2uwWvJp5HjXh85DrWhNRyzUczuQ5ABHXNaHWGw2FnJeUJKhoUBJ+ItGExXC8NLWkKlLmODzJY5QDckkN3g/C+HsKmamY5lAKBUoTMgPQnMwBPYwdwu3wd464OEKRNSkBGXIoJDNU8x6F2J6dYR4MpM+WCtSin/AAyS4ZnyudKlQ2LhrmPpkyfhZiFShNlKSrly+cFnmozlZUf2jE/8kMiZlUFKCZi8iwKZSQQCbF3L1oTatNLpYYP9kaeYuU5fDrJepCjXrHkA4jFLClAKVc69Y6KkTHcbxqpM6SuW4mCRIYhqAywCGMAcLdS5k1UzKSGJUGzOoKL0Y1AJdrCGfE50lM5Pny84OEkhHMRlXkTWl4BwEuaJRUPYdyXcUq7gAhx3vu8KuRRmgwHCkzUBClFKa58pZKhpRgNRobDrF8n+EUs4BgJiw+ejEF3lEJAAJDK0qWu0IuAcXnSvM8rKyksolIUQN0vR+kX8I4EqbOOJOIEvKoLl8v5kkGqSGAcJoH1hqFsp8N+Hly5c2cQSAsS86TQZgDUkijkV6xrcN4GmZuaWE8w5swDgacrkHr3tR0fEOFTfJmyxOUUGaqctBCSFKUk9Ry9KgdY0fCfFOITh5WaUkLCE5s+Z3AKbEsbO4vAcG3g29JB+F8AYVFFGap9ArL78oBPxud4IR4SwyRlSgsGopSlg6h0qOUh+lNIy/FvHk2WuWqY5SVsoIZNKUs7v1H1mOMTZynTNUEKqnmUwCmKQHPZoZaMn3JvWQZx3wjLK0FEpMuVXMpATTVJytZ9GsfWFmN8MTJZy5kG9QW7BjqdACb9oh4h49Nwi0ImKWVkut6nKMtL0DKelaXhlxXFqkSVz56SUJoySATzAFiqjh7fEax1PxoamJdi+n+ROGY9yrD8FC1eYPwEoawUt1JF30r3+rbBeH86s6MShagGbIClquGzWr84s4SmVOlJnSZilS1ozKCgDvpoQxDHY137giJE4lcoKBSpnJvYgsBRx6uDtWT/H0U6XMZ6mrP8AZmT8T8ImYZbzMrLLpUmiTUOBsz2gD/6ZxYmBCZKips7ghgCS3MSAPfH1NeBStiSXFeYux01NokpE0M/OCH3bpvvCQ/GjG8lH+TJpKj57h/DWKly5jlCjUlKDnJCi/v7besJsShM1AWoBnYVYg3tdurR9UnTVGhVbamtmbp8IQ43gEiYVKMtKZjk5k0zOXckUrFuEifFfcyPDsLJ8rEOEpK0ujMz2W2VwNWqBcaRmpqfxkrJSxUKBgzFmYW90fWcXgU5GSmWeUpuUGo9R0jMKwChLllMo8yVE1BzaZiCKfvBimsAckzOzVJEsJFXSAB1SsG3YRbMx8xWGOGoUmYFVFQWahhliJBCgVSmdK6EAaZns35dIMnSE+dLCUaLLZUF8oVoaH1hZJ3Y8Wqoyk0qKB0zO++WpfukUinhhzTUqykkIs1iaegjW47FolLChISTnqnywkhiUhYKTcAgEMxYOYs4DisKFrMyVKSkhQUMqbs7EkuE3201cQIQrJpTsX8XnleHyqyApRKSliCVMolRUXJJsH2JiPg+WETUzFNlzp5nDfmej1YlMEnHIKilODkElRSkZVE3F3WGSaV0DvufUTMq1S14eRp/00qDhQTRQmM7l9NHaGy5WxcKNIY8VxwmYvCozImCTJICgGdWWYS/uSYiRWQRuD7wOv0jzBJSRMUmTKSQg1TLYgZki4mKo2Z6D4RH+JmLUH8sczpy5aF2sFLdPK9d9Y1AbHHmMKkehN/8Ad747D4RM5kKIyK1V7Jb8pLs5ZvS0VSMRPSlUz8BSMpzcqjRgQQyP5df8peFGClpxCxLVLSSCVFSW5iamgalTWunY5RBZocV4OkDDLRIlpSt/8QDMpkl0kKOrUcfpWnG+SEpySvLmAhlIWpntbs9/0gHHmXlZGZyyUsgUzKy+0SDr8InxbHnNJRKdKFPnCiaihGrO/rTrDPEWGOZInivbV/UfnHRZiMudT5rnbeOihEw/ipAVNkA0Aw0nmA2lg11uftolwSfKmKGHmKWiS1FBlOsVBNMoS9a9+xfHkOqRkE0qEmSVAAFDeWlnDgkivSsJV4VTk0J2IYmtb09AXgRRSQRLlIQuYmYnOQ6UlCwwUCwOxTSkNOH4hWVgTewD6b6Qmk4QEM7HQFyC/U29SYbSpAlEpJSS4qlQPpo9/h3i0EQm+wxTPWaZWfYenvpDDAcPmqlKm+WShJZyWpAclEsgZVG38p+Ntv7w0w8/8MIzryu5AIrUaA6RRtUIlkW8Y4OZ0pYQUeywBDht2F2Nx6RYETOUqS4NwLBqtsQ1nvDzBTPLUo5MwUCAVOHpX8oc6QwkoN0JQlhWwzAijdfc+sTc6H2WfOPGGCTMVIWglZKkpWmoPNYsa1Yh4o8ccSVOmKkh0pSGaxUzTGUHZ3CSCz0G5j65/wAuDZciCOoCmI+Hus1Iw/jXw6J2OlDItCPJA8yWlwpQVMOVSQRVstiHB7RLdZWKon4Jx/mI8nCJBySAhZKQlyorZRXcm3rmpE/+F3Evx8VImIyqShJU5HKpEwoKezq+Bi3wpwLFYQNLnIyswExDlnc+ytg5rdUKeG8IXLxeJE1QVNmKEw+UlSnExS1MxYDKUgl2ooEaQvDi5WNvko0j6whMtR5SknXKQWiyXIArrGW4JImS1AOUJIIUoZSovYvVIalut4M4nxabnEuSC1ispNy1QbBt9fSM4ZpCKWLY2mYRJc6mrfWAcfITKlqmLfKL5Q5u1vWGOBmMMhVnWlgpQF/p2jP/APEtf/gV/hJmupICSTQmgUGFVAswp3EKruhjuOzhJwypygCmWgkN+ZyyavVyRGY4F4pRP8h0hOcrQsi6SlvLIAHsqBANaF9IKwPBm4MZa1ZgnLMCQq4yy5vlE3HMosKM6dIX8F4FkxclaQhMkZp5dVAlE0oIdVKKAqNDDRSzZnywOvEkgvJUpQZC2dWxSXFNKfGIcXwS04iUmTyzFJLFNLlvd8I03HMGCgLcDIUkPUABaCoka0BPvhmiWlWVfKotRQG4q3Q7RMazHY7w2lU2QlHIyZilB3qFJyK3BLVZjU1pFmO8LYZkSgB52V01FBQLXkLgJ0atSI1PkHz1Kp/hpArX2ibeoiakMoEps4e5YkPXagLdBDMCZlJfg1CZoKS0tm5SylJb2SrudGPKBUWUp4QlOIUByyiVAS8wOpALAs2oeo3jfLWEmltHEQUAQ2VwemsYwhxOGYykpKQVkgswdIDkHcFrRDi+HCRh2AB89IoAGoqzfdINxKv/ABEtw2RJNOvL+sUeKiAiUqwTOQT/ALVPAMdxFBWtEhyc1V9EjT1t2ijD8LlzJYUqWguTo9iQDXVqUg/hiXQueRzzCSlzZIcJT97xPhsoiRLGoQHHxirwqJrmCSuFyUgAyJYF2KA220L+M8IlJSZqBlLh0gkC98ttY0EyXv0hfxmS8pQdqpvT8w+ETlyZWHUhZNVh8xzBbuXbfWOhdijzr/qPzjoqSPcFhwUoXY+TKApc+SggPpFMzh0tRJUHJLEgcwJ1btXW1oIlYTNh0lyPw5ILGjCSg1DdY8kY1csEpWVMTlcOoPRszWY/tSBFDTYDxLhiUJ9gKYvnBLtuBqg3cV7QOjhgBBFQQA5AIAV1LG7fbw2SQpab5TrsSHD/AHo9IgmQedaSU1FAKOaEF7EsPhWKE7Vlo4CygkKBUwIILiv5a/Yi/AYQspCku73FXe4bX0/YvDSFEOBYsXNlav8ATrD3CYXMkqAGZF1amn37oVzfIZRQPgZYVLyrDqTQk/MQVhcMlNgAKNTWz/L4x7LAAUpxmS1De8V/xRI+H7DveJOx8BoY1J9b/f7wl45jPLDgfDSu0OpQOSMl4nxAIy/mJoGsNxqFPoISwoa8FmlSFKV29em8Mko132rCqaiajDpTJyiaSEgqfKHqVFhVqqaloxX/AA98SmVLnSpiSUhRUFaeYsuUHQZvab/KrUw0VawZtI+jT0gF27dDGb8c45UnATlywvOoBOZF0BVCtwHAAF+1odSMSqZJQVjKVVswvRnc1EVY7hxnSJ0of9SWtAO2ZLB/WDyYqyLPB/iET8EMTOTlUlRQr/OQ3Mnu9RoQYZ8W4WcR5LLZKJiZhBDhTJLa7qB9Izvgfw+sYdMvES8nlrU4IYqIUrWhMuoL3Lxvr5dG2hpUuRlZnMD4UCJIkKnTVJoKFhlQRkBFyoJCQ/QR5ifDBUpIQsJlCSuSUqTmJStRUqpVXS7n3xqkBi2sV+SS9TW1r92hNzDQr4FwyZJk+TOmCcEgpS4bkqAC7ktZ30FBBmBkmWgIS5SmiXqRWz6itD74LStxXlsxpQ7fdDHgWAaunUnvp01p2gBBRJKcSZqlXTlyt2rcvazawcrFB6An4/vAU1IcKBdi4F4rThwQ4YN0rv6j5Q3MUOnYlDsohm1SoHqKj5R5mAcBST0cOIAluKA+jmsXHCpWnMQAbPQi2x/T6QKCByk58TNVbKlA9S5/QQD40mASZcvUzEkWtY/EwZNwZlzc7VIqU0SR0FhCPxet5ImVzpUljW2Z7O333cpGNHxWX5ciYEhgEKApskgQTLwwTLlj/KkN6CFRxs6dIUV5TLWVBCkioAV+YGlW6fGDzxIKA5CGpStul4LWAJlxfdhr6aQs8So/AU9bMf8AUIORi0KBGY0FiCD37QDxhQVhZjKCmaxH8wofSElyHh1Iy2JAzqvc/OOiOJHOr+o/OOipIjLSk+UErY+TKJzUBeUin3vEOJZkAEc2gTuXHK36u8XYdKvLllNWlyQod5KK7+scJoQUqcUUFFJuQKvtYkGvsqcWh4AnzFc/ioShSiVktmY5eZLPVwNAfjvF3hDj4xKMq1hc2So8hCQVIzOmn5mFGua6tA0/hMxQV5SZSkKDAzFKTleoY5a0NQempBgDhCpshc1pKkJfKHKlflQFEKpQqqGqAtXeGll4BHCyb+fi0pTNnLUEpD5kggVSHZjrX4dYt4Rx6XMkIWlOUkEKBLsXLepSym0BDx82x/Gp85c3DKRLaUkrOcEFgASzEC7Mza10hz4J4ohEmZLWuqF2qVEKSABTR0mpOmwibWaH/wCtmwCyVOx/p19+kH4WQ7KYggnWgGlN4E4XPEwAoQUpa6mA7J372hgmdrRt/RvfWEk6CgrEYgIQSx6fr9iMBxLFZp4YEkkN1NL9Kv6RrMaseWa1f4d9Ix+CQpc9OZzUAj1Jd/Rra94kURtxLIl7jY/e0Zfwj4UOHKlTAgrSUpQlLqSAJsxYVUA5ucpfQD1O2m4YpSH1EQShsp0FdHtrv87XhraFojODgveh0q9Pf91iOESQGANyVVvswjsUTykG7n36RXwzFZ9GZxbY/qGLRuxg96Wcff36R4ksR9Ik/wDeK1G1fhGMXpml3j2Zvt8YBVigSA9S/pEfPIoa+t/UQaBZbLKjRwQKF7b1i+UtxX0q46joPsQHhcPylTKBJcdC8Sl8tNFBi5qCLH6+kFmLp5SC2WvT6fSOlSCfZNFdKU3B23iufOINtW7aP2jjPU4p3a9u8AxdNk2SojqdR1I27QLiMMUktofst+sWTMal05wQ24NjT5tfaCVISocpzBqF69oxgOTiMw8pRdyA1AXdwQ9PT6tCLxPgFmSsJBV/K1avprrDXGYA5cwOWo9/b7+nqJpSFBFUkOynuW5gX+9Yxgbha/LQhAryh0dGEGS5YT+JLDiuZH3WFuHwuZRUAAwe7fY/tBctShYsYYBy6kkONxt07bQt4opIlLDDNSrdR8YfoAUzXZinTu306Qq8RYYiUstQEP05hCyeGPDqRmcT7av6j846LcWtHmLYKbMfzDftHkUJAKMYJXlLBOdMuTTRQMpAIieImCdMSrDpUSpIOUAUUASaC7M7nV4B4xMJXLmqpmlSvZGvlIJp6iDeAuFOnKq56ijd67a973gko7ic23KieFxCmyy0FSVNRdgRQsdBYQVK4bMKh5pCXNK/ByekFcMwpyuRqcpdr9uoq220X8S4WtYCRNKCmo3eoJcEEaCnfqJynXIaML5iLjnADOxa1olpCVShLzFwlQMtQLFN1JVkLUt0MMeC+DZcllq5lgc1spLuHBuHsa3MN8GCyM7BISEqoyqNoH/ZxCzxNxo4WX5iQlX4gGVRZwQVe0zuyfjCZKGiUpwKcwo+gGzWiqXK1Jf+0R4fipSwMigsFIUwNcqrFjYaWi+arUU+PX5RNsKQp4oDkUTYU6fZhR4aS+ILElIZiexfX0beLPEmKYAU5mAreosDeK/BsvNMmFjVrPcOHq97f6YSh0b6aGDGjNfb9I4hgoairfekV5rua071Le+PZs8Bh1e236waARxShl3Bq/T5dIF4etLlxW/virF4lKZZINc1ABooufUGv9oqwmIACnavwtb4w+0Wxusg2+MDTVfL7pFEtZJJ0b9IrxCDfY/Yg0BsjLBWsJFSbPSOkznLfmSSDbo/6e6B1Fa8oYZUu1Gqa1IvBEuWJad/t/v0h3yFGspdCmmvrSPVYckK6p+LUIhNKxSs7ioNDcEHQ+tnh1g8YVs9SNSNIm0MmWzpOZPUWNqQqxUunMFUNv1cffSHUk85FLBvX+0VYpACSSH66iFGFmFIUQnNTc3bcb9xBSF5ezij17gXbf8AaAxJGbMBV9P1H3pF60vo/wA+8EwyUhKg4qTeFy5WUkuArQfzP994lg3l3cINnqzbNYRfOk5nDAuHBa0YwG4ISFBvSz9Y7EYUoLER6uWRQ2P3bSK0umjkhrExkA7DzQlYJttFHiGZmkTFB7pcV/mHv+/W9Sg27j3fveFPGJv4SgCdP/kI0uljQ6kI8T7av6j846CJ4l5lOVO50G8dFCQFxBEv+GkMoqmFEt0Nb8JDEHq0F8KkmWgBKQeZ1KILmjAAswSFMXJuIhh0PJTb/DktuPwUC+xoG37w0wkxKeaYPysxcFim2Xu9WrtSHUv1ozX7EJUtaTzUBJ6V3pRno2YU7ERX4gCxh5ikZl5+RGV0mqkghwCbPq7iDJUhmKcwLksSS9UsSoPmIbLU0diKRdJklQyuWqC1wS9XFrv0JsBCNhSMXwLC4zzBMnhTIchRYrJpoDUM3pvFvj3DA+XLWS6gSEKTVhzFQILB+UMXtRmMboCznuNjagNq1H2IXeI+ASsSklQ/FSiYJagohipDbsbCh9InJuXcpGou6Mr/AMMuDpzLxOZToUUJQ5y1SMyjuagekaXxJxtMpCQkgzFOMv8AJykOS/X70xngnjqkYT+HQFGd5kwB/wAqSxd+hKvdGmwXCZSBmmATF1OY15me2tdTWkOo7cyFk93SZLGyVrCJiypKswYku6aaXubuzWvGz8KKZBVSpPSxZoz3Gp4M4KNQNLPej/tGn8OLQJOUglRFKmhNS/eBJ7mZLah1PngDmVUtlDO4Ad3/AEvAyeZKVFVwrT2a0c93gInMUvQgM506e8fLeDlIBKky1OnR6PQU+9oZIWwPHTZaUsQrzMwt7LAe+7/bwJh5+ZduvxtBGIkg5bOAX93zp74nhAAaM3X3tDCjFCmDjT9oHx+IPvPrVvreLZGKAT2q2v3eBZskTFAJ5npSlWsB0hUgsmgqSQxoQf7Hr+0UuX6fKtvSC/JZTqpp+x90ctKc5S4ze0B8x9OojWaj3DYdy+jENd+ggzAIGUKZix6dG+7PEMDNS4BBY9HqzP8ACD0oZAJsRfr73f6QjYyRzso5jertRm36M/R4sXOZ3BLaNcbhnf8AaK5eLsMrFrfrFiy6HSOYWHQfMNCjHhyq50luu0RmyCKgp7b/AAgOYvKXTR9N4nMntQhiwIjUA7y1EuGOlD9/bRAJXLIJBItr3dxtT4xDF4vlDADc9Wvo/bpFcnibJb8xOhoPeT96QaZhkZrgqUHbTo+uoN6wvmTQ/LXYV+cRmzVoVlNNCHAppX67xTOnFQSzpUxrT4KdiWMFKjEjiAS5ubinypAvF8YkyWyjMMrOLsoXPbSIJJGprZ/kXH38xuKYZQlKUaBxTfmGkaSwww6kLsUg5129o7bx5EMT7aq/mPzjocmS4fLKkopyiVJNSwLSpdO4ofSH+JmlZUcxIqAwT21PrfVoW8NGRKUFnCJQoRRpKHYu39jBshhmY1JHvFaiz2H1jXgZrITIkpyKGZJAIABHMwAINa062bpBsuQEBKkksQUkl3qQT00EDyyLtRnoIuQoU0fbTa1fUf3RsJcmVQk3eiWuHAIZthEZyk3ICgasKMxs3dy4qHiqYuzqLhy4a5SRb9IqVMVzJpUjKU3FrjZyGI3O0AIqHDJUpU0ypYR5isxar3U4Jqz/ABPrC7xHxwpleYhMslKUgAuBUNs5IuLA20hziSWVWoHwPLX0LP8A5T6ZrjfCxiEiWSySHNPk9KEuH6Xh0xRN4ewAmATjMKsPmlgqNSlRS6xloSyizgWMa/CkBKcvRqN0FIx2Fw6ZKZaEqJImFxlLCiWLvr97RqMAslibfufjBSM2HznQo5jUgUqKtTuPkW3jpmPSgvooJLbOL7dH7QOqZlWNeZuxKae+ldY9wch1hSkZpYcZRvsW0dq/WHSXcnYQmbnL6HV73ijh3EJawFSzmSaBQNDlJB/v20gHxLjjhJZOTmWWYvl5iauK2cDqw3jH+B8SZUxMhOZSJgK2I9hQSK9jYvchMCrG5IeeJPECZWIC/OXlQyVSQBlqCSsVfMlx3ZqPGqweNSJaZiTykAhW4UAoNrYho+S+K8AtWNKE1VNZXQVyjTYB+8bfh0lUvDSJZoAhPK9iebL3D5f9PveMbwJKVKxvO40shVMpNiLgV13/AGg/gTrKpigKgAULqI/NXRqU2tAPCsIqYkqUHlkgk6kijBR0q5h/5TMGYXDN1a1u0bUlFLagQUm7ZdJDuASyxajg0UfXXqx9Z/xdCC5D0qNns7j4/QVaiioYk3A3ANCnruI6TOCS6g4JPKv5+/41iFWWsJkzA6a5VAnK6WuLbVsdKA0hhMnBgQoO9HsH0vR7esIpmKqaJuAQ7jr0IYitKv2i2ZNUHL8zAHrp93+NNtNYVj0BwUk1/KGOX1eu8IfEvGF4c4eX5ZmKmrysGSQmnNYua2pYwerFECtrsRs3R/dvGC/jEnETVzFTCoKVkUg1CkqZJfoBSMY3U9SJRCpavMUFJ5Wd3ety4DP29Hu8kqehcuQX+WhjMeH5xmTPNaYoBTlnBrmDmzVA2JeNzMWhspqH1UTDTW3AIu8giUrHKvLlOpAp6m3bp1jpMvKfYI6u3q0EfxCQGoP7HT94oVjGe9twfn+kTyMELBUBmI3tdteh0+zC/i2HllKnWwJDlrVFxvElYglwNepgDjKyZSn/AMvzEaV0NDqQqxSZeddVe0fnHRViRzq/qPzjooSGXDcKRhpalAFKpcopHaSgGkXoQAxVQPetaga627xDgJ/BQ7n8OW3/ALMuggxbMoMGFtAcpJFzSg2cV2otjstwmGKkqq1XZWvrfS/WLROKyFkMC2jAEb+nr8IEnBILejtchyxHYRNE4h0gnLdtLAadr+sYBMz7pd+YgEanrbcdHfUQOqczmoBuzlqgCh/1fDS8Zi6cuU16OOY5qHT69YH4hxHzKEgMwoGo7D1+EFI1nk7GsCCp3FD0DHuKnehHpClU4ksKE+nWIYrMQp7Bm6EmvxN9WEL8YnKKmu3vcd6Q+1C2BzMSpUzKSGBvY02rD4z/ACpbu4FwdX0+P0aMiuUStOXQvQ+/0jUJ5kJetLe47QUqM2ESnKXqQpsr7gj9vu7qWgpSSTV6V2cv+4NdWLQk4eGUAo3LsX6U/Tv8WHGMWoJDpymgZm7E/WkFpvAqdC7xHiAoTJd0lwQ+pTp3LfGMX4MxMsz5ipecKVLUTmKSG81NmAAHyaNJOPmKGUHQObuew90Qk8AKZ4nlQSlQ8tYYsa53d+gPRjtRpRSFjK7Lp3DAVHElClFKSnMgcxTQlklnqKHRzeNBhuEoKJUxRUVFLrl6IWwOUgcxvpWL0ECgDMKdGr694ktTsQBXa9Ol62rqNYnud2h6VUwuRiE5PaawSkuQWsxNHb1oPWsY10EZgCkgsaF3tqG++sCY5SyCkgg0oaWp0qxECS0FJc1N+8ZJGchhOxJetQRV2BDux2PrsN47/mKp1V0tfKHy1CkkGnY7QqmYpGXXMadLNt0iScbTKQ712Y7/AHv7m2A3BszFnMLEE0et9DTcfKD14ZZlmYGASahwSW0/Z7wpQHYEcoNR21irE4xAzBGcc1Eu4ytcn+Z41I1h3EuK5c6llxlqXAsm9ha/obR84wiCryZpJAXiMxsyZZdQSBuwf1Earikj+IkKl5SHNVuA4ofZOlPXrEsFwQKTLQt1ZRuwFg9AA/UCBaQabGfBSUSyspKQs5gTZqsB0Dn3n1NRiMxYO2pP6b+kepk2TVTd1EfGn3tBEyWoFISArMLAh0kWcWa9a9om3bsdKgTG4pMtBWssB8eg6xn5PH505ZlIl+W6gELJcqBJD0se1vmb4rxORSUTEj2XYqJFcyXAs9DCThmczMyeYu6TdzU7OauDrG02nJofUhUE/JuMLJUEAKJUQm5BJPWkLuMcReWJbC4rY3B7wlxniBaSQRlUetq0IIA6/CAMNj1qW5L5rvpDy0ntbfglDUW9JeRrifbV/UdOsexPEJ51VFz8+0dC2YP4RiEiQlI9sIlE1/L5KA7ONe1jWDS2YgOeXKbVBH5gRs9v2hbh574eU7AJRJDtV1SkZSKMeZgU0cGD8QtnUUg2RSxZ9f5qkemkBIdnT5nKTWtB6po4a9LjqIp80FlE8rU1DKYX3YDraPMXiFBQIcMaEPcudReti7vA0qSFSyoqObPyoCQQ2oGgcn2Tu0MkI2epXmSxUygkAiqgTc9WYP6xBMwodIFFDmYJJZKgwqKEEirsXEQmTlIVnSQ4ykEg5SogBi4sR7vhFSpbjMAxI0uKmja3PU06QwAbETlZczHLmZ6saPqSdSL7QuxUrOGre4Ogf4kdY7iOIShJSHd/dX4fpCuVjlNlFv3eGoWySEFChkJDummqS7g9N40ODllKLM2tfsd9HhfwXC51A36w6xc3KGZrgdwHDjb7EC80asWUIlZeZQNmpoRXS2h9O7MsHImYxaQteljYgOLPpv2hPgs05YcsHY6b0P3rGhkSiAEu4TT513+9dGk9oI5KJ2FSjKwDA5VBr36sxtbUb0tx2DXLQDYTDnNXDZSHYvuKUNancpSGcElW46hqsd7vWximfRlAuLAO+WrN0B07saNErsrRXh1kyw5DJoQSAejdBXtFNXYuCPk409e8UHEElk0At0rZtn06mLsXi1TC6nPKATTT70hqFbL8XigkBQOZWr5rhwxOvekKzjHd3/tEly2AJ/NY7198UlGY0BNzQUamsPFIRs8mzRc/pFSF1Sxc6j5V6x5iEqDFQPM7G9rvtcfYgeyoqkTbH6ySAWbuP1gaY6UAUylQLs5drPt0gnCzyuWkOWAZLswe/pC+ZPdQSxof31iSWSjeA5eJSQhKUsQ+Yu71DH4/OGkkBSU5QwAqrcks979ozsk55gZSRQnmLOG61eHmCXlOUkCxq5JBAoQH0a4L0teFmqQ0HY3IclRJKtct9q9D0gadKYOPNCgTQWb0+HeBpvEUS6lwQGSSGbVum7EBnMLpfiNISQbgMltKnoOkSUJMo5JCTFYKZNxBnTUGXJFAlSqqyuAVAbmoq9BZy1ysWoIUMOkhCBzECg6j7+sV4jiSJ8xCVnykMy1AEuasff8ApCnMsFUuWolKzlYFswfUReGl3ZOWr2BMRNzV1cvBXDFOtDb06xRgMMDOyTDlAorcNvB3D5WTFJKFhkqJSo9AWoxvb3Q+p0P6J6fWn8mgxSDnXQ+0dDvHQVi+JzStZzfmOg37R0c5YvQEGSlMnMRllNZ8vlSxQH2qNy6+kXz0KMw5cxZixBoWVXNSzNqdNYXcLAMtKa1lyd7mShi1qHqIOxSFEgAFmqModRL2LUOXcdmMBDS5g6p2aY4NF8xq7tSoehYAb0EU4mWUqBKSkEZswzZVAa2OUh/dXeCZoSGWoUU4cMQQKFjVmrQsz63ixQTyh30S1CzCpLODU93Yw1iAU6Yvy/KBYJc5SzZuhagvt9E+NxxTyJNx8Ls/rpSCeNY8SpbDM4SCgro+hDhje24HpCTAYiZMBCxRNbVcm0PFd2JJ9kXqwIKCqjvr8ma0A4fAzETM2UtcFqHX1oDD7D4RRCVkfhmygaOwp3a4d4vn4xKUEGlBZ2211Zve4NIDkxlFFqeIBjPWAlamJCUgNRhS1WhSJq58wGvxJeL8JgJmNUtUugQkPmUa0660g7BIyAMWVZ6FidWbsYyW37M/2+g/BywkqcVo4ykd3pRjUbEHSL0ziGZR6Owvrpdu1IGXiCpWa69aPQAvto/q0Rw4GUkkBrBvSkJVjXQYiez3FKasQfv4Qtn4nVJbRhepBB2p9YkjGpSUlSM6KhgW7V6OIAlSypzVgznbuYdRoVyC5E4VDEk66P1AixU1BQorUoK/Kwv699IBC2Laihitc4hQIuC42O3xhlEVyLJIGVSiRSoBq9Rb99tIlKxJQ6klvUP8ukUTJpLk6kk23r92ic3GlilgkEg5U2oGFanXfWHURLIrWGdy+ga+5d/rAYNXL+nw++0FkoIDKOYGoJtS0QGEUtTBgzkkkCgH3S8UWBHkKl4vLLJKvuxv3199YXGeKmjtQgkV9PlFi8U5TKWQEuzjqPfEJ+GASV5wU5ikB6lhcjQWgKJmySSopztyuwOmZnbZ2cxbLxxyMUZkuAXYgHsQ1YXDEgjITyg5jXWxO1tYY8dmYdSkGQlSU5eYHUtSM0maLYFiJx9LMB6/Y+seTARzF2IpQD47RciSpIlzJwKJM1xnYG2wvC+TMXOmJlS88wksgVrftp+sHCDlhSEyciioKMymRmbq8DGe7O1KDf37x5ipCkkpIYigHWxf3b6HaLFSPLCVky5mZJ5S/KWaraxgA5mVNLxfw2WPNQS4Dh+2rA3+EWcMCUnMtGYMaEkX1+/jBGFQyhSx9Ynq9D+iml1r7G2L9tf9R+cdBOJxIzq5Bc/OPY5ixXhJgTJSCzmTJIc7ykgEPRwpN72ghM8oUplrqxqK0uaHYg933aPJU3DTMLhwcTIRNRKQOaYn+UOlSXs4tAImS3AVOw7O5yz0NpZ1A6bamF05p2ngaSvKCMRxBTnq7u2lT/Y2fSFmIxycpoHZgBTV/R7U0iappSpRlz8OMzhzOlOxdx7RgFGCTczsP/78v/ujoTgu5JqbOw8kzDnUSfi/oOpL617RKfOc8tA2hP69vlBLBiEzpGY2InyhoxsqK5OBXzS0zJJUaqT50t+UEmjvQOT2gOUWZQaCcNNQEKBmFJSMyUuWKtQ1mI6ON4S4YKmL/wAruRbSrtu0XIwNXOIw4OjT5f8A3QTLkAM07DjQ/jy7f7oG6IdsmGKxiUklAEt29n0bvWsVpxOZSSd6xWvBywf/ADGHNTadLa+nNaCkokhFMRJz7edKo1iOfp1gXEO2RYu+YPlJYEj9f3gedMKiBu/6W1f6wRisUVpDTcOEpo4nShfchV+8UIyt/iyDSv48ttn9rrGUkBxZQtOUON45WPUgKSgslbZgNQK1r91iSTZ52HIBdlT5RBPXmiifhQr/AK+GFf8A15bDtXr8IopR7sRwl2PF8RX5ZlBsilBRoHcBhW9ojLUDXV7fvHiMCMzHEYbK9xOl2/3RcvBJfKidh1D8v48ty/8Aqh+JDyLw5nkxT1FxoQzsdeo/WJzZZCUKIqovlUlhelRQuIomYUEuZuHB1afL/wC74QbLwMyalITOkzCkKOUT0HKkXNFUFo2+PkPDl4PcQZa5biWlMxJOYgGvRukLEYkpS1wC41Z/kIOkyZbLJnScxsBPlMR15n/tEpwQqWJZmYYFJJzCdLzF9Cc1hGWpHyB6chb5ocKcdPvp+kez8WhKVhYD0qQXFdG3MXfwg0nYd/8A98r6xTPwOa8/DtsJ8qvvMHiR8gWlLwQk4wJSJvspcpCjRlZXKe7G0FcLnYdSZpmzOYB0hJ+kUI8MZ0LWmbJUhHtfjoITmcfzUdzWPMBwqXLU5mYVXKQyp0vXX2r0B71hXqLyOtNg2MnZsspZLaDYF9OvTaL8DjZckKyeW6ksFEupNbgvTvDDD8IQoq8n+HLI5h50pQYAglnoKv3gBPB5b/40i7/+Ylmu/tRuJHybhyKkrCqlQrV3dx9n5RYlKBYosTcPShJGggmRweU2UTJJBIzNPluwow56UArvW5jyfwyUZiyibJCDZJxEu1KEBXQRuLEHCZ0uYg1dJpQhtNKasbxdglqMwZTUv7mL/CA08LdZUJ2GAN/x5dHYGxsWEarhOHwchCj/ABeHXMKCB+IgBLpqA6vR4hr6yUGllltPTqVsCxI51X9o/OOiE7FIKlEFBDli4L1u7x0KY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8" name="Picture 10" descr="http://img1.liveinternet.ru/images/attach/c/0/52/879/52879782_211_1_20090412_199411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30619"/>
            <a:ext cx="5000625" cy="3781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976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88640"/>
            <a:ext cx="3782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«Весёлая азбука»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47012"/>
            <a:ext cx="3312368" cy="456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148064" y="5078480"/>
            <a:ext cx="720080" cy="510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9" name="Picture 7" descr="https://encrypted-tbn3.gstatic.com/images?q=tbn:ANd9GcTUsx7QKJAh_UG6Paks8fNV2mE9UUnuqFIlBO15eU72jAW_th4TN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970">
            <a:off x="6362188" y="1116058"/>
            <a:ext cx="19145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s://encrypted-tbn2.gstatic.com/images?q=tbn:ANd9GcSMWgIFQkgp6NX9QznmBFGts7AADrxdZMGYkM2dPIgWtu8TiienQ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6605"/>
            <a:ext cx="1905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https://encrypted-tbn0.gstatic.com/images?q=tbn:ANd9GcSExTwoPdhePYXURd2LqCqJ3IXpIJO_b8FTrthV09_fFwURXmF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23088"/>
            <a:ext cx="2067233" cy="15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332656"/>
            <a:ext cx="3782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«Весёлая азбука»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3582">
            <a:off x="7359936" y="496159"/>
            <a:ext cx="1152128" cy="158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Надежда\Documents\ЧИТающая семья\викторина\P1070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8485">
            <a:off x="5813996" y="3668877"/>
            <a:ext cx="2482930" cy="186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Надежда\Documents\ЧИТающая семья\викторина\P1070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9841">
            <a:off x="3553788" y="3861079"/>
            <a:ext cx="2166344" cy="162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Надежда\Documents\ЧИТающая семья\викторина\P10706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9928">
            <a:off x="352925" y="1390463"/>
            <a:ext cx="2722801" cy="20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Надежда\Documents\ЧИТающая семья\викторина\P1070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3526">
            <a:off x="1295460" y="3822187"/>
            <a:ext cx="2270058" cy="170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Надежда\Documents\ЧИТающая семья\викторина\P10706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7753">
            <a:off x="4573021" y="1330850"/>
            <a:ext cx="2583198" cy="193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Надежда\Documents\ЧИТающая семья\викторина\P10706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9559" y="1211594"/>
            <a:ext cx="2574264" cy="19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307316"/>
            <a:ext cx="3782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«Весёлая азбука»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3582">
            <a:off x="7359936" y="496159"/>
            <a:ext cx="1152128" cy="158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988840"/>
            <a:ext cx="187220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Любимое стихотворение: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З.Александрова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«Новая столовая»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" descr="http://womensnote.ru/uploads/article/df/df45ba2cef5a69c2277c01582e39ddac_2014-05-05_09-46-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womensnote.ru/uploads/article/df/df45ba2cef5a69c2277c01582e39ddac_2014-05-05_09-46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00" y="1273888"/>
            <a:ext cx="4890785" cy="427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976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0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60647"/>
            <a:ext cx="5025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Чеширские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кошечки»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6" descr="data:image/jpeg;base64,/9j/4AAQSkZJRgABAQAAAQABAAD/2wCEAAkGBxQSEhQTExQWFRUXGBgaFxgVGBQYFxgdHBgdGBoaGhgYHCggGh4lHRocITEhJSkrLi4uFx8zODMsNygtLisBCgoKDg0OGxAQGCwkICQsLCwsLCwsLCwsLCwsLCwsLCwsLCwsLCwsLCwsLCwsLCwsLCwsLCwsLCwsLCwsLCwsLP/AABEIAL0BCgMBIgACEQEDEQH/xAAbAAACAwEBAQAAAAAAAAAAAAAABQMEBgcCAf/EADwQAAEDAQQHBwMCBQMFAAAAAAEAAhEDBAUhMQYSQVFhcYEikaGxwdHwEzLhQvEHFCNSYhVyojOCkrLS/8QAGAEBAQEBAQAAAAAAAAAAAAAAAAECAwT/xAAkEQEBAAIDAAIBBAMAAAAAAAAAAQIRAxIhMUFhEyJRcTJCUv/aAAwDAQACEQMRAD8A7ghCEAhCEAhCEAhC+EoPqF5a8HIhfdYb0H1C+SiUH1CEIBCEIBCEIBCEIBCEIBCF8JQfUKN9dozK8OtTRtQToVN95Ux+oeneiyXiyo7VbjG7LvQXEIQgEIQgEIQgEIQgEIQgEIQgEl0ltzrPSdWDNcCJAMJ0oLbZW1abqbsnAgpRy6lpUahJFJ7f9rgfZWP9fftLxzE9cJXylo+KdVzCMj4J22xADIc4Xly5+t09WPBjlN7KBpQ8fqOB4/Ap7PpM6QNbFv2nPPZxHBRX1dbdUuiDvHzwWQDgDBnp5hdePlmccuTiuDp1j0ybiHiSIyPenlhvmlV+12eIG2FxN1YnA9Dk78q/dd6uY8YkR5Z+a6uNunZHW1oIE5+8KGpeABPXylZOlbpgznPjiF4tF4w+NhAPp5renn/Vtuo1BvQT1C+MvPDqss21kjr5lfa9t1MOgVsZnJlbpqf9VGPE4chj7qeneTdWT1WRNoJ7jHzqo6lsJIYNoJPLL0U0s5cr8Noy3NMQdknz+c1ZbWB8Fjqdq1QZO3Hjw5ey82i/CGkjPEjnkPnBSzTphydmkvK+GUhicdgGazd56WarZiNwxJKx163i4OLnuJcdnE5CdnJKqVpLqgLoz25DpC526d8ZutfZryr1XTAA2TBPjKtWq6KrxjaKknY0Bo7tiLnAicz5JvXrQ0nLBeXLlu3s/QkYa8btc06n1HE5nE4Bbr+Htg+nQ1jJ1iYJ8Y8O5Z+xWQ1XYjF5joukWaiGNa1ogAQF34/fXDmknkSIQhdXEIQhAIQhAIQhAIQhAIQhAIQhAk0hsRwrNzb93EJay2NMQc/kLSW6s1re1kVyW8rSWVnNZkThjgDK4cvF29jtx8nXymWkl74FjSO5ZGpSdIdGeUbeXHgmP8q57nTi4Enind2XYHMh44/nmtYYTGM8nJ2Zuzsw1s4xI37/AAX17BMtxEyPUd60dpujV1iOqylaWOw2bOuPgujkfWC06pDT+nZvAkKTSC0ahouGRw8kXpd5Ap1W5EAHrl5+Cgvz+pYw4DaDyOIPjh1XTcuLzXC48ss+zKyVxqTsgHzHsll52g1LXTptyETHEA+UqnoxaC+jWacS0GP/AGCl0WOtanE4xru7jq/tzT/Vrrrkt/B9XtAZP+IjrgT4kBQXG6S6q7gB5+ir37Vl4Y3NzjPQ/PBfbY/6NOnTG4E9cPVb+cv6cNWcevui/bbBa0Hb881IHy0AbsO6UqrUzUqNG2ZPDam1MQI+TMBcbdvXhjMMdFNso6smo4AbOeCo/wAi1x1pPDWMcVattTWqEnEDAJTWJ19eYUdDy7q1Sie0CG7SM+pJgdForXerNQazsMzvPBZe7r5DQGOnrvjHu3q7Z7FTrucfqgtw4Y7h82LlnwzK7dcOa4+NfoUPrPNWIa0EAc8PdbRINGSynSDG7SSePwJ61y64ySajncu13XpCEKoEIQgEIQgEIQgEIQgEIQgF5qPDQScgvSSaR24MaW60Ojv90CLSW9C4FoPZOR/tI38PdZ+yUmufBGBMnhxC9vqEgyPnqNo5qzdFlOuXZiFA2pXa1xDgADEHpn84K22i0KA2nVEcZ9CPm8qJ75xHgpGbb9Jphx4jb4LB6RWcB7i3CXCOR/fwWzY/FZ7SKl253kfPm5as+2cbd6p7Wp61lZxYPTyISi62BzK1J36XAxwgHzT60CKTWD+3DqlVxs16lcxkWdQQVJWspsh0ao/TtNamftdTkdCB5EqzopZCx1Wo7ZDSR/m4ujo1vivdmEWgHaGvb0lN7nohtlqOdtqPPPAMHqtTJjPHe/yWWajr1DVdsnpOMfNyjcz69drRnBc7gJJHmr15PFGjJw2lVdGbMQKlZ2b8GjbEST1SXzX8mv3dr9BjO24jj3DBXKdEuPkOJy8PNVLVUDScY8t/mfJerntLi4vAwAhvUxPge5N6+Dr29qa03O1rcT2ox64u9kttN1NbBJjGfYLT0wDG054/N+PRJL3onWO7es7bk0zFWjrEgCRMZfMlJZrvLYwIJOA+bSnVjogANGQ8Tt+c0ysjATMck2qe5rY5uqHYcD8lbqxVtYDy/CxQoAmU7uu0BpEnx9EjO9NOheKbwRgvarYQhCAQhCAQhCAQhCAQhCCOvV1QSsVe1cOcQ4HEyJ2HcDsWuvF8NOxcz0ovF1M4Q4dRHeAoJbRsIyyPBMrCdQA7wlF12sVqYJEEjxGakZajET9vll6oi/bKskxtx9CvljtBEDb8/ZUhUccAM8eUhOLrsY+7aQFAakngR3GPcJJpGSGNIzme6Vq32THdn4FKLxYxzRJGZ78vJNmvtdqHWoscNjB5fiOiLjoAS6M2tnpkqrqw+iADmCRyz906u1obQ1t/sYHgp8qxr6UWyphh2/Ej3TSiZ1af6QXOPQYf8nBV7Y7+qevp7L1Zq4DsciDPdKqK9ssgtFeXf9OkGyNjnTMHpPgmxo6rcBu8APZVNG7K9+s4/rdrRz/A8VqzY2jPxULNsHYbofaS5xMNDo9D3ALQ2mwauQAA/YDuTazmlTbqtcN/efdRVQKn2nBKrK3jWfTBcMzMJbUtpI1CZdhPUZJ7e9mkgbsFmLwpah1m8Z9+uXIKxElR5BDW54DqcvdPrPT1KXzqo7JZB9OmXDtHE90K1bwIA2D585qjLX/pCaDmgZHDomlw3nr4zJOMS7yCwulFX6ldsY45Zbu7b3rT3EDgQcNwIRLPHV7ktGu3KI4H1TNZnRq0wdXKRktMqs3r0IQhFCEIQCEIQCEIQCEIQULyyzj54LmumAkObOe4DFdJvOjI2dVzu/rCZc7B3SB4qDLaKWogupnDGQtLZ6U1OBwKyVneGV8YEmMMgdi2lISA4c/f5wRDOzUQ0ieXXYmlstLKFOSQM8fFLo12xkTt3Hf4LmGnV+WllV1Cr2coI+14OThPyZUWHekmn5Li2jJP+OPeshU0irSS4wd2s3y7lEaDWtDBhDdaodpnADmVQt1LVYHmACcOKT1M85jdNNdWlxkNdhEDHdtwXVLltodYtbbrHDmf3HRcGtljim2swQPk/OC6Ro5eEWNknMk+vkrZpMc5lPDV1SXnqvlQzA3yO8QF9ZSIYDtIJPfK+VWEAO3ekFRWwuOqynRDnYQB7ei5vpnp87WLaTgMoI3g4+Se6VXoad3EtzcSO6XDyXJLLYXPa12ZLddxz1WzgB5lNplnMZumAv8ArvdOuJ4v4zGSf6O6cvoPDa47JI7UkgbCcFkrrszbRTc5hMtdBBjEESHcjiOijr0jSOq/FjsxuO8LVxsm0x5cbl1vld3p2hlVoe3HWxSK20B9QMOOOs70b82LCaE6TVqDqlFlN1b+0iYbzOwe62txMf8AUDn9qoTrO3D2G7kFmN0/qMgguzAy57PTvS6+ampRJnEhMLe8BwbtzcVh9N7zOLAccgN28qozLm/UrSDlnj5LY3O0CN44R3xgeaQXLS7Mhsjf7rSWbs6uGe0JRs9GDrP2gjdkVrwszozRjtkYnaMO/wDZadIoQhCoEIQgEIQgEIQgEEoWc02vb6FIMH3VJ7hn3kgd6CxeF70idVtQHOT+kRxGayd4y8OIMtPCD1nJKrEYJdVcZcAI/tE+pzTek9upqEQRiS4jGdzRs5yVi31dbjnt9WZwOtGRzwWs0Utf1KYnMfCoL+sesJ7hAz5pHctvdQraj8A457J4LTLoL36stGRxaeO5INK7vbbqEQPqsksdt4jqnYh7eBSq0azHSO/5tUHJ7K1zaj6dUarjGfCfBN9MbW42KnZ2sZqNcHlwb25yI1t0LYXrctG1gF4LHbHCQfVJqmiFoEtbVY9pBHaGIBwWdWXcccsMu/aM+G6t1UdaJqPc1u//AKjiVt9Eboc8UmEEMzJ3gmcN+arWD+HpY1tWvU+oaYhjP0tHIeW3aVv9GKjQwNgd3tkuly23hh13+UlS6ji3gR0UNa64Y6RhPhl6LSOtAnDcobdagKZJgBR0ch0pqP8A5WpQcDLe0wme0Aco4gnHgkmiN/OslGpWptY9zaZGq8SDAOBjFa7SFza73U2id5zKytXQ6pB+iSJHaGzykLOU38OXLh2k19Fn8MQKtesHQA5gJgQJDicBsgE4KTSZn1qn0aI16j3arQNnE7vQKS79DbTSlran0w77oBBjmtLcdzssslpl7hi84uPKcguvf9unP9HfL3tNLFZWWSz0rNTxLR23DDWecXvPM5CcAANiY3bXbTa5x+4pO2XSB1JVyxUxrYmY7v2XN6DJjTql7sCfALmt8uNS0YZZcvgW30ivX6bIGZGA91j7mYS5z3CSTjPzJUNbss5p4b9sHxWpsFlaQQ/DeTgBxS+wUIh3w/M+hVl970/puEltRrg0ZEOBMQeGePAKXevFjbXDUY3+mHax37OhT1clc91J/wBRj3ESNYEgyIiRxGBXU7DW16dN5/Uxru8Aqz4E6EIVAhCEAhCEAhCEAsD/ABHMVqBOQa4+P4W+WY/iDdoq2V7wO3TEiP7f1dIx6IOfXbRNYvqOMAHAb49IgJ5Rax4NQhxcXQJIDGtEEnCCScoOSzNqt30qAaMOxj5+crxovpCH06lN7o7Us5ERH44rlybk7SfDfH7dWtjaqOsIykZ4ABYzSC5icW5byT4BaOhbtYwdkRxG9M/5TXb/ALst662zW48+Fz3+6MpozexZFKqcdhO0e60dtpy2R0Wcv+4IMtLgRljkV6ujSXV/p2huWAdvUdDOlZ9c9od2XcnFiu5gIwPPEeqjokYOYZBy3/lO7DMA6rY2nM+ayr66yOI4LNXvZq1E69IZZgjxjbyW1bbycGtnjmvtqpte0yI3K6HPLLedqqgvbamNjAgUm4Hcld5XhXEg13PcZw1Gie5O9LrvNMOqU+zrAh04AztPEYnqr2jdyNcfrOgvI6Abh3rOrt13h1+PSfRS6KoOu5pk54z0zW1o3c39TW8RhKtPpgDAR84KA14yz5rTkjt1iaWwGx85LKW2wahJWjtNocezE8z7JXa6YynoIH5TYSU5cYAjkrT6jKDC95gNz3ncBvKpXrfVKzCPuccAAR5+yz7alS0vaahwkw3YN+Hwqolex9Zxruw1jg3OG7AmVksO7L5tU9nswDsNuBGxXLbaqdnpkucBz44DxQVb4tH0qcDF09kDPW/KgNlp1nf02upN2sc4u7UY4nHbGfFIrBbqlor/AFnANogOguwk6sS0eu5WrFeQdaiGHsiIjb2QD69wWN7y03rWOzJhdTcGky0jA+C63cFbXs9F3+DR3CPRcieHVajabBJLzG4A5ydgXXrmoinRp05ktaBO/itxheQhCqhCEIBCEIBCFDa64Y2T0QebTagzmlNsvImWg54H8z5KnUtJcS45Kq3HE5HIZk/N6sefPkv0yOmlyyzXot7MQ5rcgRt5Y+C5w+xPb2mgj5iu6684eA91RvGzUjg9rCd2qCVn4unbDLc25VY7wqMiScMitZceksP/AKhk4BpJw6rzb9HabpLDq8P0+KS17jqNxEYbQcD0KeNbdYpUqdRsggnacM81mr4uFtTW2ziTA6ckk0Yv59BrqNTKTE5t3/OC2VgtgqUwSMHYxOO4T5qDnFa12mwO1QXOpQYGceyfXLpzrAyMWtJOLQcNgmJ71oL0uj6jIiAfJZK9dC6QJLWxAzBPegcDT9jgSHawES1wcMzA+7A96u1NNtV4pVXNpGQ3VcWN1ZEjWIcYHHZIlYK16PVWABtTsiYa8ZSIdsSi0MtLRUBJIqauvMOLv7ZJx8UXxob70mFqp1g55ptZjTaCSaxkgGTsnYN8zgrl26ZOs4ot+pTqBzNYuc7V1Ibi15xxkEDDE81jf9TrNLdZodqMNNocwENbEQBvjaqtK0Pb9PUpMBYZDgyXEzI1pwdlkU1Tx1al/ERrmMf9M9twYNUtJ1jgBqyDt4Lzb9NjTdUa5pa+m0HtOYJ/xHaku4Bc1fbbTWe57oLiIJ1GZA8RvX1t01Xu7TiSczJJOG88E0eNbbf4guc3WAaHZFriZHGIx6FIbXpFaq7iGPOr/iNUY+Kmu3RtpPaBiJx5Y8in1kusMwAGXfHwKpaS3Xd7i4F+MjM5yMxOxaSxWbtDVHHuVn+Txw2T7KxSe2kNdxgCT0gk+CI82ys2m7WOBieZWJv62Cu8CNcCYByBk7JXm9r7NdxLcASQ3gNp6kL7dWj1ptEClScRv+1vPWdh4opNaaj9Y4+PgAnmit3PfUGqMTt2DmeAWrujQFtMg2ghzv7KckdXET3LYWakym2KbGsERDQB+6m4IbouplDGZfvhPKXelDq/bAHzJXzUgAtxG7n5LVmo5Y5draa2O1DInv2JgszQrg54T4bwr1ithY4MfkftOzgo3jdzZwhCFWghCEAkF+2uXao2Z8Pycu9OrXU1WOduBPgsZaKku4kyT83IxlfdPevs7+e5Ad137uQ4DxKj1xO4ZL46sC7cN3kjjJ8Wis4xgqdcA8T6/MyrVoqyIGXrs+e6pkaozz7zx4Ba+YvuN3PhSqUhm4/OSX26rDSeGA54eqt2pxOHzH8eajtNlhonPONuWA9e7csO0u2VtB7R4gHvMq/c98upv1ScIH480vt5hx8esGEutNXVh3GPBGnYf5zAnWnd0hT0KbXiTtIjlIxXOblvMva1s4nwAGHiZWxsF4Bwn5hCmkMbZdbXAmMTAHiktruNhwAiPMbe5NXW4zIyGzxCrttJM9fX2ULSG2aOs1Tht7yTHzkFAdG2gZbR5ZrRVHmWg758PdfbO7tu5nzV9NkguZoeYb+onvAJ8kUrvioBGz3WjaRntJCia0Yk7jj/AN0Kik6xgapAzXk2XGI4eATSgWnPZLlUttrGJEZ+pKIrVqrWNcTmTCx2k9uJbIOEasD5yV+2W0lpE5EH/lHksvfdXsEb3AjrCNGOgl1NfULqgltOIByLjOMbQIOG+F16xWnWMTguX6Jv1dbYCQe79ytjZ7QWwRm3FEaIvx5+3zwVO1VAMtvgdnzgqjrZnG0SOXzyX1mOLtvz5x5rWOP3XLPK/wCMWLIzZvx5cOhXp7yByy9Oi8B+rBJ25r7ZyHPxy3c0+fT/ABnWJqBwkjn84eqle/WZG7I+Kie3Vls4Zg8vwo6dSAef59+9Z1bWrrHFrLttP1KbX7SMeYwPirKR6K1CWPGzWw6iSnirWN3JQhCEaLr9q6tJ3GfL8LGCpiTPzae9bm86OvTIXNfqkP1eJz4GB5LWM3K4ct62Ve1unPYFHVqTll4niq1ZxyxJPzHcOC90ZOHUn0/Cs+NsXy/irdlk5jl6r3aacjOF6pkR87gq9qqyY2+A5+wUvrWO8UTQ3Zs2n58gKlbzgeOft84L7XI2bM5y6+fRLq1c4n5zWWp+Ce10M5zxJ5/vKz161MI3D19oTe8LVmBtwWctrpMbEdYvXZWcGgAxtPSB79y1N324hwaevmfVZKyOiBtOJ8/BNrJXxeTmQ49/7qK1/wDq2Z5eIHp5r1ZLV90n9OPWVjbPXdgN8nuGHgEwZbOy4TtaiWNf/NjXOUNb4iJ816p2kNbJOJk+Df8A6WNp3idU7SdbzEr1VvElmezV74PkB3qprzTWuvQBzBs1wOkn0VS1Xh2XEHAyfE/hZVtrJqidg/CqVrydqEcY78/RRWzrXoATjhPmPZJW3hIOPyT6JM+04PM4y2O6fJQCrHfPTW/KC9aq+HMDzJ9FnbbWkAf5D0Vy11j3Dy/dLLUcJ3GfncqrUXJaYlu5bKy1+y078vUHp8wXPLK6HgjI+uS1Fhth1Y3Hu3H0RnKNFRq4xxlvDZ86K220wNmGEbwdhSizVwQN58P39FMHYnf4H5vSX+WLL9GlGXmDMHAjHw4j0V5o1QI2DyKUWe2asOOw9ocleFUvPZ34Fa9qTWP9rtrqYiNvhORHVVmnE/OHzop7SIAO6Ty3jkqNofhAzMx4/OiT+Imc+8mr0XpRTcdhdh0AHonKq3ZR1KTG8BPXFWlL8uuE1jIEIQo0+OErnemN3mjU1xk4yO/FdFS++7ubXpFrtmIO5XG6u2M8e005pStAOJ+fNynpVsz+6RvYWVXMmQJxy9VO155cs1rP+Y5Yf806FoPWMOHIbOqpVXEAwe0fDmUpZeTiSBDR3k9SqtptzgMN/wC55rG3Trr4XbdXgATh5neUst1rhsA8z6BQ1a5hzziRkNgSitWLsTvj8o3I82m0DE9B6qjTEguOXz8LxVqy6NisRkNg9DC1IzlXxr4Ph5flWDWxIHLuMqqGdsDl6+yl+nievsmjt4t07VAJ26uHV0ehUItvZdz9Co6lIeMdwEeahLMDzPt6qaXsuUa8kcR5xPqipXwPD56Ip0xDOceEoq0uw47/AGCvVO6zTtEvPX090ua8kNJ3gnw91OG9pnHPwUR2dR5eyaOz2XSXbiWnwlSOaYB3tPfifZSWSiHE8/LBfH08Hiftn2VkZuSpWd2f/Ly/Cq1jLT181aqslrcc1LYrAHiJjpvx9FLFleLsqy0Tsw9k4stc4jofdJ6Vl1HmDt9/ZW9eCDvMLLo0Fir447N+R4Hdz9k5o1J4RvzB+e+9ZAVi3Eb8eMptTtLgBjkB3bAeSeM5S/R8HyJ6fv7q3ZrQWwJwEZ7P2SazWsuAEfce7CZVujU27jHhPzom7WZJicWq3YEncSemPzmvejVldaKww7DYJ/5COqSa5c4NyyHQ4x0jxXULju5tCi1rccASdpJx9VvXWMS98vxDBCELDu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data:image/jpeg;base64,/9j/4AAQSkZJRgABAQAAAQABAAD/2wCEAAkGBxQSEhQTExQWFRUXGBgaFxgVGBQYFxgdHBgdGBoaGhgYHCggGh4lHRocITEhJSkrLi4uFx8zODMsNygtLisBCgoKDg0OGxAQGCwkICQsLCwsLCwsLCwsLCwsLCwsLCwsLCwsLCwsLCwsLCwsLCwsLCwsLCwsLCwsLCwsLCwsLP/AABEIAL0BCgMBIgACEQEDEQH/xAAbAAACAwEBAQAAAAAAAAAAAAAABQMEBgcCAf/EADwQAAEDAQQHBwMCBQMFAAAAAAEAAhEDBAUhMQYSQVFhcYEikaGxwdHwEzLhQvEHFCNSYhVyojOCkrLS/8QAGAEBAQEBAQAAAAAAAAAAAAAAAAECAwT/xAAkEQEBAAIDAAIBBAMAAAAAAAAAAQIRAxIhMUFhEyJRcTJCUv/aAAwDAQACEQMRAD8A7ghCEAhCEAhCEAhC+EoPqF5a8HIhfdYb0H1C+SiUH1CEIBCEIBCEIBCEIBCEIBCF8JQfUKN9dozK8OtTRtQToVN95Ux+oeneiyXiyo7VbjG7LvQXEIQgEIQgEIQgEIQgEIQgEIQgEl0ltzrPSdWDNcCJAMJ0oLbZW1abqbsnAgpRy6lpUahJFJ7f9rgfZWP9fftLxzE9cJXylo+KdVzCMj4J22xADIc4Xly5+t09WPBjlN7KBpQ8fqOB4/Ap7PpM6QNbFv2nPPZxHBRX1dbdUuiDvHzwWQDgDBnp5hdePlmccuTiuDp1j0ybiHiSIyPenlhvmlV+12eIG2FxN1YnA9Dk78q/dd6uY8YkR5Z+a6uNunZHW1oIE5+8KGpeABPXylZOlbpgznPjiF4tF4w+NhAPp5renn/Vtuo1BvQT1C+MvPDqss21kjr5lfa9t1MOgVsZnJlbpqf9VGPE4chj7qeneTdWT1WRNoJ7jHzqo6lsJIYNoJPLL0U0s5cr8Noy3NMQdknz+c1ZbWB8Fjqdq1QZO3Hjw5ey82i/CGkjPEjnkPnBSzTphydmkvK+GUhicdgGazd56WarZiNwxJKx163i4OLnuJcdnE5CdnJKqVpLqgLoz25DpC526d8ZutfZryr1XTAA2TBPjKtWq6KrxjaKknY0Bo7tiLnAicz5JvXrQ0nLBeXLlu3s/QkYa8btc06n1HE5nE4Bbr+Htg+nQ1jJ1iYJ8Y8O5Z+xWQ1XYjF5joukWaiGNa1ogAQF34/fXDmknkSIQhdXEIQhAIQhAIQhAIQhAIQhAIQhAk0hsRwrNzb93EJay2NMQc/kLSW6s1re1kVyW8rSWVnNZkThjgDK4cvF29jtx8nXymWkl74FjSO5ZGpSdIdGeUbeXHgmP8q57nTi4Enind2XYHMh44/nmtYYTGM8nJ2Zuzsw1s4xI37/AAX17BMtxEyPUd60dpujV1iOqylaWOw2bOuPgujkfWC06pDT+nZvAkKTSC0ahouGRw8kXpd5Ap1W5EAHrl5+Cgvz+pYw4DaDyOIPjh1XTcuLzXC48ss+zKyVxqTsgHzHsll52g1LXTptyETHEA+UqnoxaC+jWacS0GP/AGCl0WOtanE4xru7jq/tzT/Vrrrkt/B9XtAZP+IjrgT4kBQXG6S6q7gB5+ir37Vl4Y3NzjPQ/PBfbY/6NOnTG4E9cPVb+cv6cNWcevui/bbBa0Hb881IHy0AbsO6UqrUzUqNG2ZPDam1MQI+TMBcbdvXhjMMdFNso6smo4AbOeCo/wAi1x1pPDWMcVattTWqEnEDAJTWJ19eYUdDy7q1Sie0CG7SM+pJgdForXerNQazsMzvPBZe7r5DQGOnrvjHu3q7Z7FTrucfqgtw4Y7h82LlnwzK7dcOa4+NfoUPrPNWIa0EAc8PdbRINGSynSDG7SSePwJ61y64ySajncu13XpCEKoEIQgEIQgEIQgEIQgEIQgF5qPDQScgvSSaR24MaW60Ojv90CLSW9C4FoPZOR/tI38PdZ+yUmufBGBMnhxC9vqEgyPnqNo5qzdFlOuXZiFA2pXa1xDgADEHpn84K22i0KA2nVEcZ9CPm8qJ75xHgpGbb9Jphx4jb4LB6RWcB7i3CXCOR/fwWzY/FZ7SKl253kfPm5as+2cbd6p7Wp61lZxYPTyISi62BzK1J36XAxwgHzT60CKTWD+3DqlVxs16lcxkWdQQVJWspsh0ao/TtNamftdTkdCB5EqzopZCx1Wo7ZDSR/m4ujo1vivdmEWgHaGvb0lN7nohtlqOdtqPPPAMHqtTJjPHe/yWWajr1DVdsnpOMfNyjcz69drRnBc7gJJHmr15PFGjJw2lVdGbMQKlZ2b8GjbEST1SXzX8mv3dr9BjO24jj3DBXKdEuPkOJy8PNVLVUDScY8t/mfJerntLi4vAwAhvUxPge5N6+Dr29qa03O1rcT2ox64u9kttN1NbBJjGfYLT0wDG054/N+PRJL3onWO7es7bk0zFWjrEgCRMZfMlJZrvLYwIJOA+bSnVjogANGQ8Tt+c0ysjATMck2qe5rY5uqHYcD8lbqxVtYDy/CxQoAmU7uu0BpEnx9EjO9NOheKbwRgvarYQhCAQhCAQhCAQhCAQhCCOvV1QSsVe1cOcQ4HEyJ2HcDsWuvF8NOxcz0ovF1M4Q4dRHeAoJbRsIyyPBMrCdQA7wlF12sVqYJEEjxGakZajET9vll6oi/bKskxtx9CvljtBEDb8/ZUhUccAM8eUhOLrsY+7aQFAakngR3GPcJJpGSGNIzme6Vq32THdn4FKLxYxzRJGZ78vJNmvtdqHWoscNjB5fiOiLjoAS6M2tnpkqrqw+iADmCRyz906u1obQ1t/sYHgp8qxr6UWyphh2/Ej3TSiZ1af6QXOPQYf8nBV7Y7+qevp7L1Zq4DsciDPdKqK9ssgtFeXf9OkGyNjnTMHpPgmxo6rcBu8APZVNG7K9+s4/rdrRz/A8VqzY2jPxULNsHYbofaS5xMNDo9D3ALQ2mwauQAA/YDuTazmlTbqtcN/efdRVQKn2nBKrK3jWfTBcMzMJbUtpI1CZdhPUZJ7e9mkgbsFmLwpah1m8Z9+uXIKxElR5BDW54DqcvdPrPT1KXzqo7JZB9OmXDtHE90K1bwIA2D585qjLX/pCaDmgZHDomlw3nr4zJOMS7yCwulFX6ldsY45Zbu7b3rT3EDgQcNwIRLPHV7ktGu3KI4H1TNZnRq0wdXKRktMqs3r0IQhFCEIQCEIQCEIQCEIQULyyzj54LmumAkObOe4DFdJvOjI2dVzu/rCZc7B3SB4qDLaKWogupnDGQtLZ6U1OBwKyVneGV8YEmMMgdi2lISA4c/f5wRDOzUQ0ieXXYmlstLKFOSQM8fFLo12xkTt3Hf4LmGnV+WllV1Cr2coI+14OThPyZUWHekmn5Li2jJP+OPeshU0irSS4wd2s3y7lEaDWtDBhDdaodpnADmVQt1LVYHmACcOKT1M85jdNNdWlxkNdhEDHdtwXVLltodYtbbrHDmf3HRcGtljim2swQPk/OC6Ro5eEWNknMk+vkrZpMc5lPDV1SXnqvlQzA3yO8QF9ZSIYDtIJPfK+VWEAO3ekFRWwuOqynRDnYQB7ei5vpnp87WLaTgMoI3g4+Se6VXoad3EtzcSO6XDyXJLLYXPa12ZLddxz1WzgB5lNplnMZumAv8ArvdOuJ4v4zGSf6O6cvoPDa47JI7UkgbCcFkrrszbRTc5hMtdBBjEESHcjiOijr0jSOq/FjsxuO8LVxsm0x5cbl1vld3p2hlVoe3HWxSK20B9QMOOOs70b82LCaE6TVqDqlFlN1b+0iYbzOwe62txMf8AUDn9qoTrO3D2G7kFmN0/qMgguzAy57PTvS6+ampRJnEhMLe8BwbtzcVh9N7zOLAccgN28qozLm/UrSDlnj5LY3O0CN44R3xgeaQXLS7Mhsjf7rSWbs6uGe0JRs9GDrP2gjdkVrwszozRjtkYnaMO/wDZadIoQhCoEIQgEIQgEIQgEEoWc02vb6FIMH3VJ7hn3kgd6CxeF70idVtQHOT+kRxGayd4y8OIMtPCD1nJKrEYJdVcZcAI/tE+pzTek9upqEQRiS4jGdzRs5yVi31dbjnt9WZwOtGRzwWs0Utf1KYnMfCoL+sesJ7hAz5pHctvdQraj8A457J4LTLoL36stGRxaeO5INK7vbbqEQPqsksdt4jqnYh7eBSq0azHSO/5tUHJ7K1zaj6dUarjGfCfBN9MbW42KnZ2sZqNcHlwb25yI1t0LYXrctG1gF4LHbHCQfVJqmiFoEtbVY9pBHaGIBwWdWXcccsMu/aM+G6t1UdaJqPc1u//AKjiVt9Eboc8UmEEMzJ3gmcN+arWD+HpY1tWvU+oaYhjP0tHIeW3aVv9GKjQwNgd3tkuly23hh13+UlS6ji3gR0UNa64Y6RhPhl6LSOtAnDcobdagKZJgBR0ch0pqP8A5WpQcDLe0wme0Aco4gnHgkmiN/OslGpWptY9zaZGq8SDAOBjFa7SFza73U2id5zKytXQ6pB+iSJHaGzykLOU38OXLh2k19Fn8MQKtesHQA5gJgQJDicBsgE4KTSZn1qn0aI16j3arQNnE7vQKS79DbTSlran0w77oBBjmtLcdzssslpl7hi84uPKcguvf9unP9HfL3tNLFZWWSz0rNTxLR23DDWecXvPM5CcAANiY3bXbTa5x+4pO2XSB1JVyxUxrYmY7v2XN6DJjTql7sCfALmt8uNS0YZZcvgW30ivX6bIGZGA91j7mYS5z3CSTjPzJUNbss5p4b9sHxWpsFlaQQ/DeTgBxS+wUIh3w/M+hVl970/puEltRrg0ZEOBMQeGePAKXevFjbXDUY3+mHax37OhT1clc91J/wBRj3ESNYEgyIiRxGBXU7DW16dN5/Uxru8Aqz4E6EIVAhCEAhCEAhCEAsD/ABHMVqBOQa4+P4W+WY/iDdoq2V7wO3TEiP7f1dIx6IOfXbRNYvqOMAHAb49IgJ5Rax4NQhxcXQJIDGtEEnCCScoOSzNqt30qAaMOxj5+crxovpCH06lN7o7Us5ERH44rlybk7SfDfH7dWtjaqOsIykZ4ABYzSC5icW5byT4BaOhbtYwdkRxG9M/5TXb/ALst662zW48+Fz3+6MpozexZFKqcdhO0e60dtpy2R0Wcv+4IMtLgRljkV6ujSXV/p2huWAdvUdDOlZ9c9od2XcnFiu5gIwPPEeqjokYOYZBy3/lO7DMA6rY2nM+ayr66yOI4LNXvZq1E69IZZgjxjbyW1bbycGtnjmvtqpte0yI3K6HPLLedqqgvbamNjAgUm4Hcld5XhXEg13PcZw1Gie5O9LrvNMOqU+zrAh04AztPEYnqr2jdyNcfrOgvI6Abh3rOrt13h1+PSfRS6KoOu5pk54z0zW1o3c39TW8RhKtPpgDAR84KA14yz5rTkjt1iaWwGx85LKW2wahJWjtNocezE8z7JXa6YynoIH5TYSU5cYAjkrT6jKDC95gNz3ncBvKpXrfVKzCPuccAAR5+yz7alS0vaahwkw3YN+Hwqolex9Zxruw1jg3OG7AmVksO7L5tU9nswDsNuBGxXLbaqdnpkucBz44DxQVb4tH0qcDF09kDPW/KgNlp1nf02upN2sc4u7UY4nHbGfFIrBbqlor/AFnANogOguwk6sS0eu5WrFeQdaiGHsiIjb2QD69wWN7y03rWOzJhdTcGky0jA+C63cFbXs9F3+DR3CPRcieHVajabBJLzG4A5ydgXXrmoinRp05ktaBO/itxheQhCqhCEIBCEIBCFDa64Y2T0QebTagzmlNsvImWg54H8z5KnUtJcS45Kq3HE5HIZk/N6sefPkv0yOmlyyzXot7MQ5rcgRt5Y+C5w+xPb2mgj5iu6684eA91RvGzUjg9rCd2qCVn4unbDLc25VY7wqMiScMitZceksP/AKhk4BpJw6rzb9HabpLDq8P0+KS17jqNxEYbQcD0KeNbdYpUqdRsggnacM81mr4uFtTW2ziTA6ckk0Yv59BrqNTKTE5t3/OC2VgtgqUwSMHYxOO4T5qDnFa12mwO1QXOpQYGceyfXLpzrAyMWtJOLQcNgmJ71oL0uj6jIiAfJZK9dC6QJLWxAzBPegcDT9jgSHawES1wcMzA+7A96u1NNtV4pVXNpGQ3VcWN1ZEjWIcYHHZIlYK16PVWABtTsiYa8ZSIdsSi0MtLRUBJIqauvMOLv7ZJx8UXxob70mFqp1g55ptZjTaCSaxkgGTsnYN8zgrl26ZOs4ot+pTqBzNYuc7V1Ibi15xxkEDDE81jf9TrNLdZodqMNNocwENbEQBvjaqtK0Pb9PUpMBYZDgyXEzI1pwdlkU1Tx1al/ERrmMf9M9twYNUtJ1jgBqyDt4Lzb9NjTdUa5pa+m0HtOYJ/xHaku4Bc1fbbTWe57oLiIJ1GZA8RvX1t01Xu7TiSczJJOG88E0eNbbf4guc3WAaHZFriZHGIx6FIbXpFaq7iGPOr/iNUY+Kmu3RtpPaBiJx5Y8in1kusMwAGXfHwKpaS3Xd7i4F+MjM5yMxOxaSxWbtDVHHuVn+Txw2T7KxSe2kNdxgCT0gk+CI82ys2m7WOBieZWJv62Cu8CNcCYByBk7JXm9r7NdxLcASQ3gNp6kL7dWj1ptEClScRv+1vPWdh4opNaaj9Y4+PgAnmit3PfUGqMTt2DmeAWrujQFtMg2ghzv7KckdXET3LYWakym2KbGsERDQB+6m4IbouplDGZfvhPKXelDq/bAHzJXzUgAtxG7n5LVmo5Y5draa2O1DInv2JgszQrg54T4bwr1ithY4MfkftOzgo3jdzZwhCFWghCEAkF+2uXao2Z8Pycu9OrXU1WOduBPgsZaKku4kyT83IxlfdPevs7+e5Ad137uQ4DxKj1xO4ZL46sC7cN3kjjJ8Wis4xgqdcA8T6/MyrVoqyIGXrs+e6pkaozz7zx4Ba+YvuN3PhSqUhm4/OSX26rDSeGA54eqt2pxOHzH8eajtNlhonPONuWA9e7csO0u2VtB7R4gHvMq/c98upv1ScIH480vt5hx8esGEutNXVh3GPBGnYf5zAnWnd0hT0KbXiTtIjlIxXOblvMva1s4nwAGHiZWxsF4Bwn5hCmkMbZdbXAmMTAHiktruNhwAiPMbe5NXW4zIyGzxCrttJM9fX2ULSG2aOs1Tht7yTHzkFAdG2gZbR5ZrRVHmWg758PdfbO7tu5nzV9NkguZoeYb+onvAJ8kUrvioBGz3WjaRntJCia0Yk7jj/AN0Kik6xgapAzXk2XGI4eATSgWnPZLlUttrGJEZ+pKIrVqrWNcTmTCx2k9uJbIOEasD5yV+2W0lpE5EH/lHksvfdXsEb3AjrCNGOgl1NfULqgltOIByLjOMbQIOG+F16xWnWMTguX6Jv1dbYCQe79ytjZ7QWwRm3FEaIvx5+3zwVO1VAMtvgdnzgqjrZnG0SOXzyX1mOLtvz5x5rWOP3XLPK/wCMWLIzZvx5cOhXp7yByy9Oi8B+rBJ25r7ZyHPxy3c0+fT/ABnWJqBwkjn84eqle/WZG7I+Kie3Vls4Zg8vwo6dSAef59+9Z1bWrrHFrLttP1KbX7SMeYwPirKR6K1CWPGzWw6iSnirWN3JQhCEaLr9q6tJ3GfL8LGCpiTPzae9bm86OvTIXNfqkP1eJz4GB5LWM3K4ct62Ve1unPYFHVqTll4niq1ZxyxJPzHcOC90ZOHUn0/Cs+NsXy/irdlk5jl6r3aacjOF6pkR87gq9qqyY2+A5+wUvrWO8UTQ3Zs2n58gKlbzgeOft84L7XI2bM5y6+fRLq1c4n5zWWp+Ce10M5zxJ5/vKz161MI3D19oTe8LVmBtwWctrpMbEdYvXZWcGgAxtPSB79y1N324hwaevmfVZKyOiBtOJ8/BNrJXxeTmQ49/7qK1/wDq2Z5eIHp5r1ZLV90n9OPWVjbPXdgN8nuGHgEwZbOy4TtaiWNf/NjXOUNb4iJ816p2kNbJOJk+Df8A6WNp3idU7SdbzEr1VvElmezV74PkB3qprzTWuvQBzBs1wOkn0VS1Xh2XEHAyfE/hZVtrJqidg/CqVrydqEcY78/RRWzrXoATjhPmPZJW3hIOPyT6JM+04PM4y2O6fJQCrHfPTW/KC9aq+HMDzJ9FnbbWkAf5D0Vy11j3Dy/dLLUcJ3GfncqrUXJaYlu5bKy1+y078vUHp8wXPLK6HgjI+uS1Fhth1Y3Hu3H0RnKNFRq4xxlvDZ86K220wNmGEbwdhSizVwQN58P39FMHYnf4H5vSX+WLL9GlGXmDMHAjHw4j0V5o1QI2DyKUWe2asOOw9ocleFUvPZ34Fa9qTWP9rtrqYiNvhORHVVmnE/OHzop7SIAO6Ty3jkqNofhAzMx4/OiT+Imc+8mr0XpRTcdhdh0AHonKq3ZR1KTG8BPXFWlL8uuE1jIEIQo0+OErnemN3mjU1xk4yO/FdFS++7ubXpFrtmIO5XG6u2M8e005pStAOJ+fNynpVsz+6RvYWVXMmQJxy9VO155cs1rP+Y5Yf806FoPWMOHIbOqpVXEAwe0fDmUpZeTiSBDR3k9SqtptzgMN/wC55rG3Trr4XbdXgATh5neUst1rhsA8z6BQ1a5hzziRkNgSitWLsTvj8o3I82m0DE9B6qjTEguOXz8LxVqy6NisRkNg9DC1IzlXxr4Ph5flWDWxIHLuMqqGdsDl6+yl+nievsmjt4t07VAJ26uHV0ehUItvZdz9Co6lIeMdwEeahLMDzPt6qaXsuUa8kcR5xPqipXwPD56Ip0xDOceEoq0uw47/AGCvVO6zTtEvPX090ua8kNJ3gnw91OG9pnHPwUR2dR5eyaOz2XSXbiWnwlSOaYB3tPfifZSWSiHE8/LBfH08Hiftn2VkZuSpWd2f/Ly/Cq1jLT181aqslrcc1LYrAHiJjpvx9FLFleLsqy0Tsw9k4stc4jofdJ6Vl1HmDt9/ZW9eCDvMLLo0Fir447N+R4Hdz9k5o1J4RvzB+e+9ZAVi3Eb8eMptTtLgBjkB3bAeSeM5S/R8HyJ6fv7q3ZrQWwJwEZ7P2SazWsuAEfce7CZVujU27jHhPzom7WZJicWq3YEncSemPzmvejVldaKww7DYJ/5COqSa5c4NyyHQ4x0jxXULju5tCi1rccASdpJx9VvXWMS98vxDBCELDu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8" name="Picture 12" descr="http://demiart.ru/tutorials/2/cheshire-cat/m0F0s0l5u4S192W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96" y="2010199"/>
            <a:ext cx="3456384" cy="32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906978"/>
            <a:ext cx="3115852" cy="446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6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" y="-45369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56710" y="260648"/>
            <a:ext cx="5025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Чеширские</a:t>
            </a:r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кошечки»</a:t>
            </a: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0260"/>
            <a:ext cx="1171637" cy="168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2" descr="http://demiart.ru/tutorials/2/cheshire-cat/m0F0s0l5u4S192W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669369"/>
            <a:ext cx="1224136" cy="114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Надежда\Documents\ЧИТающая семья\викторина\P1070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9741">
            <a:off x="3810236" y="3968541"/>
            <a:ext cx="2171733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Надежда\Documents\ЧИТающая семья\викторина\P10706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8082">
            <a:off x="6164697" y="2511642"/>
            <a:ext cx="2689971" cy="2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Надежда\Documents\ЧИТающая семья\викторина\P10706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7597">
            <a:off x="3637882" y="1333404"/>
            <a:ext cx="2516440" cy="18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0447">
            <a:off x="551635" y="1195243"/>
            <a:ext cx="2580741" cy="408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6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332656"/>
            <a:ext cx="5025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Чеширские</a:t>
            </a:r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кошечки»</a:t>
            </a:r>
          </a:p>
        </p:txBody>
      </p:sp>
      <p:pic>
        <p:nvPicPr>
          <p:cNvPr id="5" name="Picture 12" descr="http://demiart.ru/tutorials/2/cheshire-cat/m0F0s0l5u4S192W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34" y="836711"/>
            <a:ext cx="1121845" cy="104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46530"/>
            <a:ext cx="1138310" cy="163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7129" y="2106489"/>
            <a:ext cx="1997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Любимое стихотворение: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«Разговор» пер.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С.Я.Маршак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стих Разговор читать Самуила Марша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52" y="1526326"/>
            <a:ext cx="4381573" cy="406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2394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Чародеи»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lumelu.ru/sites/default/files/styles/blog_image/public/blog/blogimages/10/2012-11-22/%D0%B2%D0%B2%D0%B2%D0%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76" y="877277"/>
            <a:ext cx="6186836" cy="456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2394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«Чародеи»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543">
            <a:off x="7120214" y="379415"/>
            <a:ext cx="1224284" cy="158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Надежда\Documents\ЧИТающая семья\викторина\P1070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5770" y="1244453"/>
            <a:ext cx="2699792" cy="20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дежда\Documents\ЧИТающая семья\викторина\P10706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2842">
            <a:off x="341164" y="1503784"/>
            <a:ext cx="2951155" cy="22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дежда\Documents\ЧИТающая семья\викторина\P1070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2988">
            <a:off x="5189511" y="2005507"/>
            <a:ext cx="297168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Надежда\Documents\ЧИТающая семья\викторина\P10706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8765">
            <a:off x="4290212" y="4138085"/>
            <a:ext cx="2074350" cy="15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Надежда\Documents\ЧИТающая семья\викторина\P10706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3377">
            <a:off x="1643528" y="3897542"/>
            <a:ext cx="2494973" cy="18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2394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«Чародеи»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82" y="2204864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Любимое стихотворение: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А.Фет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«Ласточки пропали…»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https://encrypted-tbn1.gstatic.com/images?q=tbn:ANd9GcTH_Vu39IsQrlsB6aVHLEkbcmQsaFF049vUz_z4uS0TzspDPh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ncrypted-tbn1.gstatic.com/images?q=tbn:ANd9GcTH_Vu39IsQrlsB6aVHLEkbcmQsaFF049vUz_z4uS0TzspDPh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encrypted-tbn1.gstatic.com/images?q=tbn:ANd9GcTH_Vu39IsQrlsB6aVHLEkbcmQsaFF049vUz_z4uS0TzspDPh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38" y="1412776"/>
            <a:ext cx="5261818" cy="394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543">
            <a:off x="7338159" y="296829"/>
            <a:ext cx="1042439" cy="134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5450"/>
            <a:ext cx="9143999" cy="70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6085" y="476671"/>
            <a:ext cx="5271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«Цветик – </a:t>
            </a:r>
            <a:r>
              <a:rPr lang="ru-RU" sz="36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://sad92.virtualtaganrog.ru/images/photos/medium/39/map3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20" y="1250999"/>
            <a:ext cx="4326503" cy="448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63688" y="260648"/>
            <a:ext cx="35749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Любознайка</a:t>
            </a:r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mdou268.ru/images/imeges%209/logo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83" y="1012585"/>
            <a:ext cx="5499594" cy="45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260648"/>
            <a:ext cx="35749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Любознайка</a:t>
            </a:r>
            <a:r>
              <a:rPr lang="ru-RU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Picture 6" descr="http://mdou268.ru/images/imeges%209/logo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8078"/>
            <a:ext cx="1872208" cy="154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адежда\Documents\ЧИТающая семья\викторина\P1070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2009">
            <a:off x="6076234" y="3572332"/>
            <a:ext cx="2181729" cy="163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дежда\Documents\ЧИТающая семья\викторина\P10706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30059">
            <a:off x="3934580" y="3832579"/>
            <a:ext cx="2051720" cy="15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дежда\Documents\ЧИТающая семья\викторина\P10706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2363">
            <a:off x="1789535" y="3795563"/>
            <a:ext cx="2181812" cy="16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дежда\Documents\ЧИТающая семья\викторина\P10706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8791">
            <a:off x="247859" y="1639948"/>
            <a:ext cx="2459765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дежда\Documents\ЧИТающая семья\викторина\P10706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6533">
            <a:off x="2557387" y="1291096"/>
            <a:ext cx="2313599" cy="17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Надежда\Documents\ЧИТающая семья\викторина\P10706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3112">
            <a:off x="4564893" y="1492185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14874" y="373306"/>
            <a:ext cx="35749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Любознайка</a:t>
            </a:r>
            <a:r>
              <a:rPr lang="ru-RU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420888"/>
            <a:ext cx="2304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Любимое стихотворение: 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Петрухина М.А.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«Пони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Фроня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www.gamer.ru/system/attached_images/images/000/637/093/original/poni.jpg?13789364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77935"/>
            <a:ext cx="5123482" cy="40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-28275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2744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«Искорки»</a:t>
            </a:r>
            <a:endParaRPr lang="ru-RU" sz="4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zvezdaudachi.com/sites/default/files/zvezd64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01" y="404664"/>
            <a:ext cx="5256584" cy="4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1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адежда\Documents\ЧИТающая семья\викторина\P10706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0997">
            <a:off x="4850277" y="4186874"/>
            <a:ext cx="1691680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дежда\Documents\ЧИТающая семья\викторина\P1070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16" y="1778477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дежда\Documents\ЧИТающая семья\викторина\P10706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8393">
            <a:off x="1670329" y="3785698"/>
            <a:ext cx="2363755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дежда\Documents\ЧИТающая семья\викторина\P10706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3224">
            <a:off x="721196" y="1485262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Надежда\Documents\ЧИТающая семья\викторина\P10706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5180" y="1334988"/>
            <a:ext cx="2450625" cy="183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3479" y="188640"/>
            <a:ext cx="2744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«Искорки»</a:t>
            </a:r>
          </a:p>
        </p:txBody>
      </p:sp>
      <p:pic>
        <p:nvPicPr>
          <p:cNvPr id="3080" name="Picture 8" descr="http://2.bp.blogspot.com/-ZKKkiTiFtJU/UF3sNureATI/AAAAAAAAERc/r-KZOL59iMQ/s1600/%2525D0%2525B7%2525D0%2525B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9359"/>
            <a:ext cx="1357011" cy="12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1" y="0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28729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8000"/>
                </a:solidFill>
              </a:rPr>
              <a:t>«Искорки»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4308" y="2420888"/>
            <a:ext cx="273259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Любимое стихотворение: 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Есенин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«Берёза»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data:image/jpeg;base64,/9j/4AAQSkZJRgABAQAAAQABAAD/2wCEAAkGBxMSEhQUExQWFhUXGRgYFxUXFxQaFhgYGBsYGBgYHRgYHCggGBolGxUYITEiJSkrLi4uFx8zODMtNygtMCsBCgoKDg0OGxAQGzIkHyUtLDQ0NCwsLywsLCwsNywsLCwsLCwsLCwsLCwsLCwsLCwsLCwsLCwsLCwsLCwsLCwsLP/AABEIARUAtgMBIgACEQEDEQH/xAAcAAABBQEBAQAAAAAAAAAAAAAFAAIDBAYHAQj/xAA/EAABAgQDBQYDCAEDAwUAAAABAhEAAyExBBJBBQZRYXEiMjOBkaETFlIVI0KxwdHh8BRicvEHJIJDU3OSsv/EABoBAAIDAQEAAAAAAAAAAAAAAAIEAAMFAQb/xAAvEQACAgECBQMDBAIDAQAAAAAAAQIRAwQSITEyQVETInEFM2EkNJGhI/GBsfAU/9oADAMBAAIRAxEAPwA1u/sj/IUUuzRoPkgfXFPcHxFdI2ONx6ZXejU1OfJHJtizJ0unxSxbpozXyQPrhfJA+uLWJ3ulixiirfFPGBUtUw5R0iJPkkfXC+SB9cRfOCeML5wTxgv1QNaTwS/JI+uF8kD64j+cE8Y9+bxE/VErSeB/ySPrhfJI+uGfNyeMe/NyYn6olaTwO+SB9cL5IH1wz5uTxj35uTxjn6olaTwO+SR9cL5IH1w35uTC+b0xP1RK0ngd8kD64XyQPrhnzomHDfNEd/VErRnvyQPrhfJA+uHjfBETyt6pZ1gXLVIJR0jKvyQPrhfJA+uCiNvIP4olTtdJ1gHl1C7hrDpn2A3yQPrhHckfXGikY4K1i8C4gHqsy5sNaTA+SORbRw3w5ikXaPIs7w+OvrCjZxu4psw8iSk0gzuD4iukW9+5rIpFTcHxFdIi/wCoM/SEJRvVGjCVaQ54uaSbw3OYaYTRsmKPCzHoWYaIeBEODgow4KMeAQ8COHULMY9zGDm7u7y55zs0tJDk2VUZgKF+y+kXtv7uokTULyrGGUoAsXUgdWLAvR3sYXepxqezv/7gMrTZHDf2MrmMPMtbZmLOz6Ozt6Vjeydx5QmJzLUUlQISaOGcoNA5LGoZuEH9o7IkzUZCmlAAHADPwUHL15sIWn9RxxariNQ+m5GnfA5C5jwkx0uVukhIQhSUTAkElRSoXbgqtcxPlYQE25ukiWVKTMCAzoSpy9auq6WcaHrBw12KUqK56DLGNmOhPD1oYkcKXB9xQw1oesRoTmHCYeMNhNEITDFqGsSytprBuYqEQwCsccUzqk0brYO0VFiTG9wczMmOZ7DsI6Jsc9jyjD1kUmb2ik2qOdbw+OvrChbw+OvrCjTxdCMnL1v5DO4PiK6Q/f3AOnNDNwfEV0jQ7zoBlqeM/JPbqbNPDBS0tfJxVaGMeBMWsahlHrEITG0naMRrieBMPaPQIeExLOUeARIkQW2FsFeJJyqSlnu7lmdgKFsybkd6LmK3VnIy5BncsWcMXbVuzW/rFEtRjUtrfEvjp8jjuS4Gs3OxoXKKEA5ZQQlKiCMzh1cfxOehTBds7Zg4CwpLvoSRT94G7rYKbh5YlrZnKswU4KWcUIDVJc3oLhmJLSRkWFWAKhViDyLsamPOahr1G4npNOn6aUuZZSMzkuwZtNPfjEcpwVAmmnSrm7Q1OIqbsSybcKtyd/60Cdr7QOHlqUU3K8nBwey44GKoRc5KKLZNQTbCP+SCFZixRfWoDKbkIZtPBCegS1OxqpioflfhAvZOKUuQlagCor7QAZwyW9WbyMFsIShkqBc60r3jqbDKR6eRJShLnxQLcZx5cGc53l2MjDrKZUzOAwW7OhRcgFuIHsX0cJli/tQkzZhU7lRPavWz+TRVaPT4rUFbs8xmpzdKkRNDSIlyx4UxaU0RNCESEQ1o6Q0uwl0jomx+5HLdhTWUBHUtjnseUY2vVG19PlaOdbw+OvrChbweOvrCh/F0IzcvW/kM7g+IrpGj3kP3Z6RnNwfEV0g7vatpRjMzq9QaundaX+TkuNHbMRBMTYiqjDQI21yMOXMSUwYkbAnFCZhR2FEM5DkXcBxpzEDEiOl7qTSqQgkuSNdAHSDe5INbvCmrzyxR3RG9Hgjlk1ItbHw6JKRLAS5eyWqMruXOvPhwgipAcWIq/nTTyhTJNA1w5bmS/wCUU8QsdoDMCUtnehNm1rTrWPPSk5Ss9FGKiqRJicSnKoZgFMwJYmpYerm8QK2oj4ZWFAdhJckNUsK9adQQbQJTssTJC0kqEwCisxNRXU27LD97ZnA4abMJSKBIAUDmyAJ+oAHnfUmGsGnx5ItuXIVzajJjkko8/wDs2aJzpQnTtGh/E5LcR3gfWLk7DZpTLAIIAIDta/JzRveM/gNlFJy5uypTMQpwRQhLsSGLPw9RrnY5eVBa38flCuSOyTUWNY5b43JA3CYQSgiWgM7HmBcipc0EEMRZTNbyo/7iK07FD4gr2QK6MeZ5CrcourSCDbr/AHkIFX3C4GS3q2XL+AZoSAU5GIZ2oA51DEUpxjDlMdE30WBhiHPaUkAM4LF76MAY5+RG/wDT23i4+TA+oJLLw8ETQ3LE2WPCmHrECHLHhES5YaRHSFrZI7Y6x1jYyfux0jleyB2xHWNlj7sdIyvqL5Gt9NXM5tvD46+sKFvD46+sKHcXQjPy9b+QzuD4iukFN9lfdwL3B8RXSDO9st0GM7L+5NPD+1OVqFTHqUxNiJbGGJTGvZjtcRAQf3RxikTggNlXRWjsCRXl+sDMBgFzVZUBzrwA4k8I08ndlITJImLlzFOKgOaKU4DjL2RZyatxhXU5ce1wk+Y1pcWTcpxXIOyNqpnCYEE3UkuWNGLgi3IvrCSAmWoKL0JD2DAlqaVgPL2GuUewFKALntBz+F2y2AJLPwvoZVIBCeaXrzfTWhNoxcyhHjB8DcxOcutcTPjaJ+JMQxSSkga0IDj0NOnMwU2YtSVqchlOcoBqQBUaFyOvaixgMKM6lKS1CkEhqHLY8AB/XiwcLlcgnMFNpQEBwLUq/wDQIGeWLXtVWSGOSfudlmaAClR0Yge36g+UVpuOzlOVTFlEi9nA8nr5ARcnSwtnZg7jrGfnhUuaSLBNzZlKc9AMsK27GaVDsVhO6ElXfzEZjSho5skv6ExfmrmpQtJLrUklKizlRDCjC1P7SPdmFExSlEEkBJqAwZvdxfhF3HJDAM5JH83i/wBaXBMq9JcaMntnZ0xUqUkOShBUp7lTJzC9SAPcRnEYVZVlCSVfSxf+Kax1FfaozCwOr/uw94rYnBIStKmFAz2Z1Vci7udL+cPYNe4qmhHPoFN7kzm+IwipZZTdQQQ+ocUcaiC2wtiTFlMzshOoVm7STQtRmIJF41G2ZEsoSqZViB/6bMpr5kkNFvETRLAqlIUSBwJbs6XLC8HPXylBKK4sCGgjGdyfBGM3q2OmUUqlpZChVnYK8yWfyFIzxTG92ns+Ziky8isqQCFvYkEMWFTbj6RjMZhjLWpChVJbT9CYc0mbdCm7aE9Zh2ztKkO2SO2I6rsvwx0jl2yk9sR1LZg7A6Qt9Q7DX07uc13h8dfWFC3g8dfWFD+LoRm5et/IZ3B8RXSNPt+U6IzG4PiK6Rq9tqZBjL1P7g19L+2OWbTlssw/YkjNNSGH/lUPYOGrUinSPNpqdZjabM2dKlsyQFAAE3LsB7km/GHc+dY8fHuI6fB6uS1yR7gMDLlKWyXUR2uDEFqMwBylxz6QbDFuAAbzBHleIggPp11LA056xOSR/ekYOTI5O2bsIKKpFI41swIsq1O0GJArxr6DnDpm0UlSRRlMQ9iLnrSI8ZhEzA5cKcMQbN7UqwPE2irtLBLmfDMtYGRKhV6uOzyLNrFmNY5VboCbnG6VltWNQApTkd2tT38ptcX9tIpzdpOrKxAKkIUQ1Flw1f8AaEtd1ecDl7OWlLEnt5QwA0BY5Rpq73ApFXB45SFlE8AgqGZ3dJBJcZdXL+kMf/MpRex2xd6lxktypGnweIyZge6Ca8AnM9daCBcyQpYWSKhKBbskBSyQCb6PDtnYlalKmEd0sQASFOQQRTvNli3hcUFrUyaKygk0LZadbj16wi4+4dUriV9k4sJRMWQTegBzMCAaD/c8EMZj05gElzQtY8r2r6VjzDYQIlksO0yjlcCrWBNKBOsB8Ij4kxaSFBXaFgaX1rXSL6g034Kd0k0vIfE10yyQHDG/IuQRdokmkZCFMKX63/X2h0mUyMtAatry1P7PygFtzGZDkAfMlTvfMHBZgWPO0V44ucqRZOSgrYR2QgKSVEuHUAOzpQ2pcRDiZEuckguQKpZw1Bl7X4bA+nSIZW0JUuTKzWUCKVAJuD5vE+ysSiZKZH4b8RUHXSvtFzjKL3LgrKVKMltfOi1sqTkQkVYAXfWtedYwW3wP8ia1s35gE+7xuVrVQ6BOlQ5IFuGX/mMXvDhTLnKBIObtOzX5cXBhvQP/ACO+4rr1/jVdmR7ClvMEdQw6GSOkc13d8UR0yX3fKJr37kT6cvazlm8Pjr6woW8Pjr6wo08XQjJy9b+QzuD4iukH955rIMANwfEV0gzvZ3DGbmV6k1MDrS/yB9gYZBQlZAKlFVSA4yuaUc2i6ieASrKSCpjSzFgb25iB2zNoEpDADIhTDi1vf9LxBLxxByFmdRDdXBc8294py4pzlIvxZYQhE2CUgtbU9ecVp2ItoocS1Tbyoz84hVie6R9J5WZqnrFcqC1VGrCxDOOFhS5a3SEHGuY6pWEMNPCgH5/l7n+YfLlAZUgcada6+cDJKikJbRwRrqEn2HqYmC1Zgqjd2oLgM493J6coFXyR10W1IzkngMo6a+4HpFbE7OlFWZaUuaFwouKCgdgWt5cItypoIYUYlOjuOnV4jVJzkhdhUc7M/GhZuvGDWaS5APFF80R4hEtEtTmwudKFhS9OMUJGFW3ZJ7oHAgsC/oQP/GLeOwgEtQSVHMUBmJoDUk3ZnHCG/EVkUkBVE3Zjxpz/AL0CM6nYbjcaK68VOmvLAIYgFYLvlIY9TeJ8F2JmrnN6sHPr+sWcASAphZyA9WdQHRmEMROzEFmympIHH9otnLsBGPcklbRKszjurynT+j94h2jLQqXMKkihCgaBzQs+j2hyktnemZQNOl/X9IozsdSbLWzhSQh+6SHNeuWkHgxtu0V5ppKn3PJeB/yZaQaFL1tVRewpTpYQOwOJOHM5NCUtxALKSG6EH25xpcEsBiKBVuZ5/vADeDDKVNAQg0SAaUudba+8OabLvk4S5CmpxbIqceouSsYBg8z1ykG70WlIqNWZjATeeeVzzUEAAJ6M4/N/OKxxKwjI5yuS2lYqqh7FgUJOXz/Yjm1DnBR+P6CGwPEEdMk90dI5lsI/eCOmYc9kdIT1/Uh36f0s5dvD46+sKFvD46+sKNPF0IycvW/kM7g+IrpBresdgwF3B8RXSDm9I7BjNzfuTUwftTI7vIdcwf6Txpo/AR4hClJzFgTlKWBuTdhxAIs0VtnTVJmEJuoFLZsorzjVLw6UgAlmA01S7V/vlBaifpzvzX9A6aPqQrxf9nmBUTlSolwmpa51cHTs8K1ivgsQFTEDMWShRJf/AFNV7N/ecq8QkFSnLdjnclNa8z66wNw4++KqFJdJPIMaUOao9/VWEFJSbGpzcXFIJyaKUQHFWTSzksCbFzaLmz0gpfQkkXFioi9tIGqmqK1BDGwYhi1LEeVG10iKZPWnNkJIzHMhXeA7Xa4O5TqQwepupOO1jUZbkFQfvA1D+I8U3a93H7w6TiwuYtLhgpqM7sC17urhwirhXIWo0KRlHAUL9an2iWVkzqWe83NmqX9P05RW1Qd2W5c8CUCSCxAc0vTy6cxEgZCXNTR9efrXSBWMUSZQSR2lAGgLhlKe9Gymo+qLiZrEB6VL8w36QMeYT5EmHnp7LsFFNrW58I8XJzqd8p4aGg8/SB80Ci9GZWtLhr2r5Prexi5j5VCraAkU4E2vX15wbdsFKgk1RSjENcGBOPwiC6mGdh2iG1BdgLkejQ+RjqtUkA2oxLFI4W/MeTpq0rKknKyCGJa/4xetA3peDxuUXwAnFPmS4RSVEq0sASzA0duoMXR2ix56afvA5CAkqAYUBGj8OZrSvCJ8LNer9fy/aJT7Hb8gzaOwQpS1As5cDyrbidYzWNkZFFLMRS4PuAI26J/Eggt1fofKKu0JTEEAFikOwDF2ccSB06xoYNXJPbLiIZ9JBrdHgDsPsf4RCnJZnNGrwHDm+lo2uDPYHSM7KmfESWtpzYlvO0aHA9wdIqyzlJe7mXYYRi/byOZbw+OvrChbweOvrCjaxdCMHL1v5DO4PiK6Rod5UOiM9uD4iukavbSXTGXqHWoNbTK9Mc4kSXmpBLBxX+6xpMdiHTe59hzHQxRw+DCphJNrClTcPq1B6wRypUQ2jULW/rxNXPc1+CaSG1P8gucPiBYLirsNalvzifZ2zFhgCAkGj3YFy391EWJCk5/hNR3rTWw9HaLiU0dVwCwBqAT+wheeZ7aqi+GJbruySTICDQuWZyamx0ppEwmAuFAEUbUFzT+84ZMmAMBUVJ6Dn5xSTMIBe9GLcyONn9XEKNt8xtJLkTSsOAlQHZDkaaV0ozkm0SyEBQYioarVBNDygfiJrIZwl1KJUoFiQxLsaft0i1hZ/wB2SDZwTzbtacTHOXDuTnxI8NhEJVmqpqoJbs5u8AwfTpEE6YzmnfJbV6gD0/WLuCmuGLOC3Kj1HKkNx6e0mYEOUkHXQgmz3AOmkci6s61ZXkKCilJBAQwqGdTEk8qksIWGyhE3N+EkG9iHDA9SG4CKkzEZRQEqUS3eDJJTVSiKUpqS5pQtWx08pSXIV31ElgXswqwTbn1d4Z9L22hf1fdTLWEkKCAqoUsOou1D3RlJIzM3m/nY2ao5blyok83BqfNorTFkBKXsajhRPE6EGHS1nIE6E+dwbcP3hjHiSj8lGTLukPlYhSgi7gMeYBPCLkqbQg6gZTzuHbSGYOWb0CKdXcG/nD5GIQZgDfsw5c/24xVlkr4ItxJ1xJBgwSTYnXRxbV3oDFFe0MxCFAg5mqRxDWF/2g1kABYcac4C7Rw4yqUKGhfoB+sTBJSfu/0TMnFXH/Z5s9aUqyCodbHo4b2HvGwwPcHSOf7NJzh9Led46Bgu5F+qhtKtJPccy3h8dfWFC3h8dfWFGti6EYuXrfyGdwfEV0jX7TAyknQGkZDcHxFdI1u1O6YydX942dF9j+TMIkMc4o4NH1I16R4lfbSRok/xf++UXcZK7LA2A/vt7xTxqEy0jlSjPX+IBJydt8+AUmoKl24giZiQSWNQpwQxtRmLtqYOSpjghT90VtRvUecUdk4ZyFG1SOFP5/KCZSHLJAo3UtW3CB1W21FE0u7a5PuRycUlgXGWhfRmYMbH/mGTZffyGoS6QDeluVD/AM6VJ+HXlBFCmprR7Wu9/OPcIFOomgYChSXVd6p5Fzw9lZRfEaUkSTEZ0pY5mLhSmd6EEhIAuNBE+EICeyC6ilXUtld+iUitssVlpKUkJSC7ukhndSiADq37GkeqmvkBNVHvCyco0A/0k/8A1eK22w0kSf5B+IkEN2dGYKAJILEtQm/GLPx3fQlwBzpX0/OBU+WrMhjlZLWPEhgom415gCCcpIBsKsBZ6O1ebcdYGPFBPmR4mUlKEChyglzRzQm51J4xSx+zCUukMTYO3eBFXqAL+UEAp1kaOQCWubhxWGTccCoClGBLjK7lx/u/frDSySUdqF3jjKW5gw4RYUyhW9SCTzo/R/SL+Fk5gB1/jypePZjKUkAhhrTpVrw5MxlFNbD97cYbc3JL8IVjBRb/ACyecvKnLdnYHizC8V5crKUnVkggcjpr7/nDsPKLFawAVKdrtQDyIYCj2i4UANYWPDiP3hWMkvc+41JN8EJeIZVCGLE+1Y8xEwJYaFyejExWRL0d8z1a+vkLf1ojxspQTmeorzav7+2sHGMd3MCUpbeKKuxsOFLoaRucMGTGO2UyVA1qkHzo36xs5BpFmpk3LiBpYxUeBy7eDx19YULeHx19YUbOLoRh5et/IZ3B8RXSNNt2dlTGZ3B8RXSDu83djMzq9Qaumdab+QT9pAgg8vQQOxuIzf3oBFUiPQHhiONR4oVlllLgw1LmBMpJ+kD9/wBYr4baDq7XP3itPnu40Ye0QZYqhp0093cunqGmtvJBQzwQAmpLA8aB9b8IbJmgEAuw0elnilJoXifDpzTOpPprElhikyRzybRMlacywDV34i1f/wAkQOxq8iwC4S2YWIIyErKTc+TG9DFiWgiY41cKezXenC1OPKG7WweahqxBFw7BspY6gtyd+EKz0yb/ADQzDU0r7WTbOxJzzEqQQ5UUupwUsklzdLFRA1YepCVNACieQFC+tC7VpAXB4tMyX2XCiEjMWdyhLEjj2BwqFCLEyYooSgZCosFAksAwJdg714C8IRSUmPNujzG7SqQGcLVlAupICTZrXL+l4jkJLEhLFalKJSCXJqTTn+nlUw2EUVqmqrVgKdxJqaE3FWc2TrFzComfDQoFmoQzqFiSHFnAdwKP1B7trs5W5BHDoUEvrSnSsRTpjEM50VxAHaoacPfnFnOQBTrV+ovFMpVPT2RmAILukDiE8WJu4Ds9mjvqtf8AJz00/wDgtpxYNxQaB2DMWpc1EVQiYQCqovlBpcsKXo3p5RYw+EIX2ubM6WsCBxFdf4i5IwzgDNd1ByavpV+MHGS7gyjfIYDr6v0f94rLnHtA8CrXyi5Nw6k0qdaVoHGnOBeNlKBGYEaVo484YwVJ0L524qxmAJKweg/SNzhe75RicAntCNthO7Fmq5oDR8mcw3h8dfWFC3h8dfWFGti6EY2XrfyGdwfEV0g5vFaAe4PiK6Rotuy3EZmd1qDV06vTGMIhwEWTh+cepw/MQxvQtsZXyx6lMWRh+Yhww/MRzeiemyu0SyCxfkfcRKMOeUepkEcIjmmqIoSTsSMQEiup1Zn4dWb1MQnE5aKBYkBKi57xokm4qWD8qvFsyyRzhn+ElThQDG9P1uIVlVX3Go3yAchX3+Kkp7IXLzFIL1dLkWZwuYVV/CCKqjydtDOnPLQTKSRlOVgQlwpYKyAZbOxDveoZxW3tnkYoyjMypmS1KzqUalIBTapUDLBtXK94bvFtBYEqVLSMjtM6JZk3FKgnoAL0RjW6Vjr3VGgjI3mSpakpCjUJAYOSa8aKCQ5B4hncOXRtNCwpmNSkAHvEMaFnI9XrWjRl8LKAVn7y8pdlqVLcjK5GVk3JcGyq2oUwOEBw8oBbZJizMX206lNaGopQXYcYXlzsYjyL2FxRCVZy6UKWSolWaYxOVAIDqWSAGbQ3aC+BnAS0pZIVQGgcFr0N6jlA3AzU5khmSAyQQH55mftFTuzCnSPMVLuZZDHM+gcO4d2e4e1PTkeds6/AdmLJIer/AN8tI87rMa8PJh+UUcKrsjM7hm9qfnE6pqqEVoHo1dQC9NYYiVSQUwmNYJURm0o2YD9dIMS1JUyhVJHD9DATAS5alJDZb61fh0qfSDWHk5Azki9ed/dz5xHXY4r7iVgpRL5EvxAAPqIlSgAUj0GPTBJtnaSOU7w+OvrChbw+OvrCj0eLoR5jL1v5DO4PiK6RptsmkZncHxFdI0m3bRl6n75raX9uZdbvCcw4iE0WWUngUY9BMetDFzADWOOSOqLZIFc4dnMeIDx6kRzcju2R7nMSfFOnpEbR4ualIKlHKlIcngBUnn0iSqiR3WAtvYNM0/EWSkgTgEkhXalJWsCndCkuRqQoUFYyWNUtOZSzLlTCzpWtWc9rNlyjMoMFfjZswLu8a2bhhipa56D8MJJWM2ZJXRaEjMOyVZOF8x0uF2PutKkT5qpi1T5qC6UpZcmU4LLUVIBmTWHdKRwINCMT1FuZsqHtQU3fwSlITNmLT2xmCcjEpoHTwQ9SoksKVi1tJSfgpA7KH7pYuCpATqMzlk3/ABBuESIlTFzc5mh8hSWDoLtlYqqk1rd6GCM3AoISkpQUsQHAVwOoL1A9o6rb4neCAe38SrDykzGzAFyxYAFEwdp6kFgTR78ofuvjfiyiVpawNHSXSCGqTB8SlZGo/GotShFr+0eYrBuUrYry95Sio1IUKOecdo5YG27tT4AClEgJJcsSMgANWsK14AEwW3dxCMRLM6Ut+0SEksaGoIpr0gZvFsJWMlqlDs5gHLJcCgKbihbjGawWAxmypQo4SDmKicuUTCWBdySmYAzG1rQak4oFqzq+zik5XGUvRxZm/iL0zFlKg47JavBy0Bdhbfws+Wn7xCJhY5VKANCTTMz1CvRXCNLRQe49oiafI5Q6HQwQ8GkHEjOVbweOvrChbw+OvrCj0uLoR5fL1v5DO4PiK6Rptvd2MzuD4iukajbstRTQE9Af0jK1T/zmxo1enMqRD5aIhlrdixYhx0MPmzQlND58IryZVFBQwtsUyYG/v7xQzBfe+r2q9tKjjQmtIoz8f3mOhoHf2uK3YX5RB/m5SAbseNA1i4u59i3ApSyu7G1iVUaBc3KCdBVtOED5W1g4B46/88H9oop2nUuHS5BH1PTTui/tHmGkoNw4yjspJBcsCac3poCOkcWcnoh7DTypm96U89W9jGO/6h45CyMPMnjDyxlUStKz8U37IQCpk0INsz8A+vw0tKUhIUQeBVmBJDsP6fSsXpKsrlT00i/1FKNWVem4yujLbpYqXLwvwpExU7D0AnMlAVlICgUKZSe1R3LgaM8X8LtvDLmKlozZkrIUOaSCpTk1FQemmkC94tqlE1STKQbFM0kggfiSctLoLngIFbBSpaZwQlnmlCu0UJBmF1l03UHUbO6gk0SCUU6kxyvajT4TayVJdKQzEOTlDABiQxoe6RWJvtNaJ2UAHqbkgUP6QBGzzJlTCSXcqTcBwHIvRyAX5noCc9JSiWSkFShmUHaoyqo5qaa8n1jt2TgkX522VhK1jKwD2tyIDtQRENoTyCMwbMlgEpJysHBVmAckkuz2ipPEvEYVZlKDEKKiCzlJUg9qxqSONPI1MPmQBhyXJaoJIyhSEipcO+YXeqbmOcTtq6KO/G0JgRLyYiYgEkFKVFOYkJIqA4NbEN2qkGAG1McV4bDupS1qznMta1KU61BblwCylsx0JjRbW2IZk1SioZEByl1VYV/Cx7LaveMQlQUPEJYoyygClJ7RKnUqzcAGLwMpbWFBKRFMUtbhUt24N7M8eytoTJQ7MydKYgsCpKQQaHSoOt4uJnZpixlCgD+E0Di3aL6GFOmpQzpmAa5c36PFcc3aix4fyavc3e/FqUlP+Qtaf9Zzv5qBjtOzZpVLBUztpHBd1TLUsFzemZNfIkAx3bY4+6HSHcUrQtONM5xvD46+sKFvD46+sKPT4uhHlcvW/kM7g+IrpGw2jiCgUEY/cHxFdIP7y4sy0EjR/wAox9b91m1oPsoq4lAnywWyFNunDpGeny1JcEimtulekVtnby4ibnaSjKDlzJUol6X7A9nhomEqzFgKOBrqPzHrGZKd8EaEY9wNPQQSsjtVOZJYEVuh68LaVIiniZwBc1UdTQOnshw/Fg3PygnjQ5UsA3ZQqKH8jzgJjphABJNEqLu1S1CRV6fmYrkwq4F6StZlqVlJDAgtahfXQB+I6RPgp6k5WdizvqT2gA2rARSwmLmpBZUwMknkSolNtK5g+pzcDE2yps1U0dtTJBUskClnZxqVGtqaMWFKycjY4ZCDLExEzMWHxE5e0gijUdkio50aJpmKzFjQpD1PCjVPERDtrFLSiVLlTM6pq1Ll5SlGeWlJC0zVuzArSHAJfL2XDxmPtiYZq0L+GopIylAyguAVJqalKqOSS7920Wq0cdMI7Q2SjECYFkkIXLGWjJHxAVFx2gSHTqBeAWw8Qc8+WwARPLh1Esuap1k2YZVsNWHB4WPxAVMUpTFJWhVVJ7JSNO0HJZQYgjtUBjJ7C2g20agJSVrXmJV+ETVaCt1U/iK4JuTClSidMQlKkg3SApgxahcPWxOkLeHEBCEqArmYVAFUqT2uQpwuKw/Za5RQAhYmAoSkrFj3nJ4VAppADfLbMqWUy5imJAIISS57QLMKCotBx4sGTqJJukvNhQkgv8US1swAKmUWvUhblqAk8HiL4v8A30suEoMqWWDMD8VKXINXLtyeukQbm7Zw0hBlTFhLFMwkIWyiXA0LkJADg/gMUtt7akjFypiZjoAQhREpb9mYmYS2U5Q6RatuDQKfuo7Jd0vJvtoSMsqeo0+4mcS2UKA9hHI8PKoSoWysVqChX/aWFf0jp2M3mwc2QsCcHVLmIAUFJqoHjVnMc6wuHITMCcrslsiMpFTTNZv7rFE3aL8apgraoaaonIH/APcd9KhhSKkwgii5I5Case0FNqSFKKcuYmvdKK0T9V/KByknX4tP/h/IQcOSCYT3KWUz0jOCCbCa49DH0tsY/dJ6R8xbthsVLAzXF0o/Qx9O7FH3KekO43wFcipnON4PHX1hQt4fHX1hR6bF0I8pl638hncHxFdI2G0cHLmJIWHB0Nox+4PiK6Rs8csAVjH1v3Wbeg+ygRK2JISzSpbAkhxSvSLC8Agd1CE/7QE+dnit9poT+NwNL/8AERq2mFm+VIs4U55sR/HW0J7PwObwfi9joqZZUlQd7XvehGmsY3EbqTpmbKtKLsVkU4FkAh62eOgKxKVlkgckhyf6dTFZSWACmFe6K15mIsUbBeRmZkbqT1JUE4iXmLO2fKoDMWJArVVKeRvA/aOy5+HkJ+JKXMIKitMpQ+BY5FZUgLVWtecbb/Gcp7XaJqRoNGEEvs/ssXUeLgfkKwLwxXI6ptnMdgycakKWhE0ZypZKwohLEVyrVnLlIcP2m6ENxux8YJxnYiWiWhZUZqs6UShmAU5VMK8jks2WrM0dMl7IZyVMSGDWTQh8vdN7KBD6RnJv/TmX2ss6Yoqqf8kqm10IWlSVJPqCKEGkC1XI6jIpl4NK1FUqeojsiWsNKXUMsrltTLmPZzCvegVjsHs5WIT8ZOKkzE5pglJmIUClOaYoBQSCHSkgHM9NY2k3cPFpDS5kopKnI+IqidEpzIch61L0FYq4jZOJTPTOmYNEtaQZaZ3xgGRUnIkzmUWUbpKqdIXuSd0XcCGfj5aJ2aXKEmQqWWRmXme5KkqJDtlFK0VzjC78ThMVICCkjtCmYKdJYs2lQOJZ+BjaYlWPSxlYuZNUzLlJnyFLQoiigUrDgFzlIL2fhRwqNtKmJdM5KdTkAzO5e4P61iRk0rCaV0D/APpwFoxGQoKiMk1KCFqClJCkVKxwmaO1xA7fnCIRipvwgQhSkzJaSqYCkKqpIA4LCkg2pGynnHKmpQs4kJIUCT8cJDoUEqCjRJBZi4ra8CJmz8YO9MRMaifiJTMUXzKKXmIKwQyjlc6xXCe5+PkOS2gXDykkB30/Got7xawqACpVGSmqSpyXLBkiprU6xcVgsQGUuSji3/eIB8kqSkeURTEqOYjD0o4RNcCumcKWxPFUVbfyv5Ld34/osbFmJ/y5SJmcyVOVoBUknKOIIHClH5Re3p3Vws3FzP8AFTLQgoSvKZSmCi4LEdHbQq6QPwxlpnS5i5eKaWCVpRLSpgUkO/xA2lxBnA7x4MTiTOYMAFETAks7uG566joY61kjD2r+Ad0HLiZvC7FThcXLlr+FmIChlex/2m/KPoHZQ+6T0jnmHwcnFTpa5c1MzLV5OIkkCoIzy8qlOTqCLR0nDSsiAOAh3TXtti+Zpvgcv3g8dfWFC3h8dfWFHq8XQjyWXrfyGdwfEV0jYbSllSSAAeoB/OMduGoCYp+Ebz4ieIjI1n3WbWh+yjIK2LNJcIQPQeyQIYN21O6yOLOcvpGxzp4iPCpPEQvvkNbImQOBnJLJon/TT84sHCLIZm/vONN2eIj3MniIm5k2oB7O2eUqdukGUS+MSZ08RHvxE8RAO2EqQ3LyEeGW+gh/xE8RC+IniPWObTtlaZhyb15xFOwAWkpUAUm6SAR6GL3xE8RC+IniI5tJYCRu5JSoLTLAUAoBQdwFF1C9iatD5GxJaHZCakl8qQQ+lBZ3PnBr4ieIhfETxEc9NeDu78gXFbKKkqSFKDhi6lkemZhVvy1MCZW7+IQtZ+5moUGyqzIOhopCCQQoOFPmfXhsPiJ4iF8RPEQLwxbujqm0ZQJxeTLNw6ZgGvxUuRo6chc8wz8It4JZQGGHmS+OXIK+zwfzp4iPfiJ4iO+kibwKhKZuYLTNAI7Zy3DHVJJgbL2LhAZrBhNYqC5RJcOHdq0LOa0vGs+IniIacnKJ6XGybzMbL3awktYmISl81GQqWx4AOA3lGrMRMjiPaHGYniINRaBbRyzeHx19YULeA/fr6x5Ho8XQjzGXrfyUpM9Se6SOkTfaE36z6woUE4pgqTXcX2hN+s+sL7Qm/WfWFCjm1eDu6XkX2hN+s+sL7Qm/WfWFCibV4Jul5F9oTfrPrC+0Jv1n1hQom1eCbpeRfaE36z6wvtCb9Z9YUKJtXgm6XkX2hN+s+sL7Qm/WfWFCibV4Jul5F9oTfrPrC+0Jv1n1hQom1eCbpeRfaE36z6wvtCb9Z9YUKJtXgm6XkX2hN+s+sL7Qm/WfWFCibV4Jul5F9oTfrPrC+0Jv1n1hQom1eCbpeRfaE36z6wvtCb9Z9YUKJtj4Jvl5K61klzUwoUKC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53141"/>
            <a:ext cx="3294836" cy="5118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http://2.bp.blogspot.com/-ZKKkiTiFtJU/UF3sNureATI/AAAAAAAAERc/r-KZOL59iMQ/s1600/%2525D0%2525B7%2525D0%2525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08561"/>
            <a:ext cx="1357011" cy="12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5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Условия прие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5472608" cy="521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428699"/>
            <a:ext cx="1664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Жюри</a:t>
            </a:r>
            <a:endParaRPr lang="ru-RU" sz="40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Положения, приказы, анкеты. / МБОУ &quot;Караевская СОШ&quot; Красноармейского района / Портал образования Ч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081">
            <a:off x="5374186" y="2162483"/>
            <a:ext cx="3311810" cy="273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5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" y="8593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268760"/>
            <a:ext cx="34008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Разминка </a:t>
            </a:r>
            <a:endParaRPr lang="ru-RU" sz="5400" b="1" dirty="0">
              <a:ln w="1905">
                <a:solidFill>
                  <a:schemeClr val="tx1"/>
                </a:solidFill>
              </a:ln>
              <a:gradFill>
                <a:gsLst>
                  <a:gs pos="19000">
                    <a:srgbClr val="A603AB"/>
                  </a:gs>
                  <a:gs pos="55000">
                    <a:srgbClr val="0819FB"/>
                  </a:gs>
                  <a:gs pos="55000">
                    <a:srgbClr val="1A8D48"/>
                  </a:gs>
                  <a:gs pos="63000">
                    <a:srgbClr val="FFFF00"/>
                  </a:gs>
                  <a:gs pos="73000">
                    <a:srgbClr val="EE3F17"/>
                  </a:gs>
                  <a:gs pos="78000">
                    <a:srgbClr val="E81766"/>
                  </a:gs>
                  <a:gs pos="80000">
                    <a:srgbClr val="A603AB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wallsheaven.ru/photos/A02817885/160/%D0%BC%D1%83%D0%BB%D1%8C%D1%82%D1%84%D0%B8%D0%BB%D1%8C%D0%BC-%D1%88%D0%BA%D0%BE%D0%BB%D1%8C%D0%BD%D1%8B%D0%B9-%D0%B3%D0%BB%D0%BE%D0%B1%D1%83%D1%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860">
            <a:off x="2626207" y="953505"/>
            <a:ext cx="1155439" cy="13494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borisova.3dn.ru/dostigenija/22914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802306"/>
            <a:ext cx="1464807" cy="137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002.radikal.ru/i200/1107/4e/bc02ae0acb8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81" y="2505441"/>
            <a:ext cx="1377323" cy="19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g-fotki.yandex.ru/get/5308/89635038.61a/0_6fb5a_417e034d_X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81" y="2192090"/>
            <a:ext cx="2476480" cy="225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165928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«В ГОСТЯХ </a:t>
            </a:r>
          </a:p>
          <a:p>
            <a:pPr algn="ctr"/>
            <a:r>
              <a:rPr lang="ru-RU" sz="4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У СКАЗКИ»</a:t>
            </a:r>
          </a:p>
        </p:txBody>
      </p:sp>
    </p:spTree>
    <p:extLst>
      <p:ext uri="{BB962C8B-B14F-4D97-AF65-F5344CB8AC3E}">
        <p14:creationId xmlns:p14="http://schemas.microsoft.com/office/powerpoint/2010/main" val="19761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14" y="-34346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78079">
            <a:off x="3779913" y="484278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 муки он был печён,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сметане был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мешён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окошке он студился,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 дорожке он катился.</a:t>
            </a:r>
          </a:p>
        </p:txBody>
      </p:sp>
      <p:pic>
        <p:nvPicPr>
          <p:cNvPr id="1026" name="Picture 2" descr="http://deti-online.com/images/russkie-narodnye-skazki--kolob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60" y="980728"/>
            <a:ext cx="3384376" cy="33843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4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" y="0"/>
            <a:ext cx="9143999" cy="70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0376" y="446281"/>
            <a:ext cx="5271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«Цветик – </a:t>
            </a:r>
            <a:r>
              <a:rPr lang="ru-RU" sz="36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C:\Users\Надежда\Documents\ЧИТающая семья\викторина\P1070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8078">
            <a:off x="352354" y="1441514"/>
            <a:ext cx="1973212" cy="14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Надежда\Documents\ЧИТающая семья\викторина\P1070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5604">
            <a:off x="3671900" y="1568715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Надежда\Documents\ЧИТающая семья\викторина\P10706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4795" y="1619966"/>
            <a:ext cx="1497337" cy="11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Надежда\Documents\ЧИТающая семья\викторина\P10706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0140" y="3803655"/>
            <a:ext cx="2172798" cy="162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Надежда\Documents\ЧИТающая семья\викторина\P10706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0205">
            <a:off x="924216" y="3404564"/>
            <a:ext cx="2164162" cy="162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Надежда\Documents\ЧИТающая семья\викторина\P10706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2381">
            <a:off x="5211481" y="2705812"/>
            <a:ext cx="3185533" cy="23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ad92.virtualtaganrog.ru/images/photos/medium/39/map39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39">
            <a:off x="7103142" y="626115"/>
            <a:ext cx="1501305" cy="15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3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9967">
            <a:off x="3393725" y="479143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Кто-то за кого-то ухватился крепко,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Ох, никак не вытянуть, ох, засела крепко.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 еще помощники скоро прибегут,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Победит упрямицу дружный общий труд.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Что засело  крепко? Что же это… </a:t>
            </a:r>
          </a:p>
        </p:txBody>
      </p:sp>
      <p:pic>
        <p:nvPicPr>
          <p:cNvPr id="2050" name="Picture 2" descr="http://deti-online.com/images/russkie-narodnye-skazki--rep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13" y="1007336"/>
            <a:ext cx="3429775" cy="34297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8173">
            <a:off x="3413511" y="475707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Чашки три и три постели,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Стульев тоже три, смотри,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жильцов здесь в самом деле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Проживает ровно три.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 слогам читает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Федя:   Это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сказка ...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26096"/>
            <a:ext cx="3284603" cy="33673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2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97382">
            <a:off x="3319949" y="491435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Бабушка девочку очень любила.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Шапочку красную ей подарила.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Девочка имя забыла свое.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 ну, подскажите имя ее.</a:t>
            </a:r>
            <a:endParaRPr lang="ru-RU" sz="1600" dirty="0"/>
          </a:p>
        </p:txBody>
      </p:sp>
      <p:pic>
        <p:nvPicPr>
          <p:cNvPr id="4098" name="Picture 2" descr="http://solnushki.ru/sites/default/files/images/red-hatoch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5" y="1029397"/>
            <a:ext cx="2460075" cy="326369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33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6411">
            <a:off x="3419872" y="492279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Лечит он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медведей, лис,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Крокодилов, зайцев,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крыс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любой нам подтвердит: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Это - доктор ...</a:t>
            </a:r>
          </a:p>
        </p:txBody>
      </p:sp>
      <p:pic>
        <p:nvPicPr>
          <p:cNvPr id="5122" name="Picture 2" descr="http://mallishok.ru/wp-content/uploads/2015/01/%D0%B4%D0%BE%D0%BA%D1%82%D0%BE%D1%80-%D0%B0%D0%B9%D0%B1%D0%BE%D0%BB%D0%B8%D1%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88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" y="0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98485">
            <a:off x="2987824" y="4869160"/>
            <a:ext cx="4716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Носик круглый, пятачком,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Хвостик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розовый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крючком,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Трое их - и до чего же б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ратья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дружные похожи. 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Отгадайте без подсказки,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герои этой сказки? </a:t>
            </a:r>
          </a:p>
        </p:txBody>
      </p:sp>
      <p:pic>
        <p:nvPicPr>
          <p:cNvPr id="6148" name="Picture 4" descr="http://img-fotki.yandex.ru/get/5627/112424586.7a8/0_bc89a_20f575be_XX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98" y="764704"/>
            <a:ext cx="5438775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99618">
            <a:off x="3166388" y="483578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 отца был мальчик странный,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Необычный,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деревянный.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земле и под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водой ищет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ключик золотой?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Всюду нос сует он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длинный. Кто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же это?..</a:t>
            </a:r>
          </a:p>
        </p:txBody>
      </p:sp>
      <p:pic>
        <p:nvPicPr>
          <p:cNvPr id="7170" name="Picture 2" descr="http://nachalo4ka.ru/wp-content/uploads/2014/05/BURAT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597" y="813373"/>
            <a:ext cx="244758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6849">
            <a:off x="3563888" y="486916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Любит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сладкое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варенье,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Сушки,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тортики,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печенье.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Он упитанный вполне...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пропеллер на спине!</a:t>
            </a:r>
          </a:p>
        </p:txBody>
      </p:sp>
      <p:pic>
        <p:nvPicPr>
          <p:cNvPr id="8194" name="Picture 2" descr="http://img-fotki.yandex.ru/get/6804/16969765.23b/0_91102_9cb0615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2773279" cy="337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" y="-18226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62965">
            <a:off x="2656228" y="4848251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Вы знаете девушку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эту, она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старой сказке воспета.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Работала, скромно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жила, не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видела ясного солнышка,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Вокруг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только грязь и зола.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звали красавицу ...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img-fotki.yandex.ru/get/6425/16969765.11f/0_71b2c_452afd9c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36712"/>
            <a:ext cx="3240360" cy="347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50447">
            <a:off x="3801288" y="489664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Ждали маму с молоком,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 пустили волка в дом…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Кем же были эти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Маленькие дети?</a:t>
            </a:r>
          </a:p>
        </p:txBody>
      </p:sp>
      <p:pic>
        <p:nvPicPr>
          <p:cNvPr id="10242" name="Picture 2" descr="http://secretsofinternet.ru/wp-content/uploads/sites/9/2014/05/volk-i-semero-kozlya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4587228" cy="33123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8" y="0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6039">
            <a:off x="3883913" y="493311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Уплетая калачи,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Ехал парень на печи.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Прокатился по деревне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женился на царевне.</a:t>
            </a:r>
          </a:p>
        </p:txBody>
      </p:sp>
      <p:pic>
        <p:nvPicPr>
          <p:cNvPr id="11266" name="Picture 2" descr="http://img-fotki.yandex.ru/get/9109/102699435.91c/0_a7b9a_9b07f391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6712"/>
            <a:ext cx="36802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4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081"/>
            <a:ext cx="9143999" cy="70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697">
            <a:off x="4913335" y="3110180"/>
            <a:ext cx="3247883" cy="3625751"/>
          </a:xfrm>
          <a:prstGeom prst="ellipse">
            <a:avLst/>
          </a:prstGeom>
          <a:ln w="190500" cap="rnd">
            <a:solidFill>
              <a:srgbClr val="0070C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23740" y="548679"/>
            <a:ext cx="2766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«Незабудка»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kartinki-cvetov.ru/animaciya/animaciya1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266">
            <a:off x="6093194" y="726091"/>
            <a:ext cx="2981056" cy="241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://blestiashky.narod.ru/1/blestiashka-40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http://kartinki-cvetov.ru/animaciya/animaciya1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1840">
            <a:off x="171214" y="2288044"/>
            <a:ext cx="2981056" cy="241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69" y="1195010"/>
            <a:ext cx="3190875" cy="3905250"/>
          </a:xfrm>
          <a:prstGeom prst="ellipse">
            <a:avLst/>
          </a:prstGeom>
          <a:ln w="190500" cap="rnd">
            <a:solidFill>
              <a:srgbClr val="0070C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5" y="-25082"/>
            <a:ext cx="9143999" cy="70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1852" y="441224"/>
            <a:ext cx="5156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«Цветик – </a:t>
            </a:r>
            <a:r>
              <a:rPr lang="ru-RU" sz="36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470" y="2444940"/>
            <a:ext cx="280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Любимое стихотворение 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Л.Яшин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«Покормите птиц зимой»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9" descr="https://encrypted-tbn1.gstatic.com/images?q=tbn:ANd9GcSo-_yspUANV_AZYs-zBWce566X2QUMgPrE8AFgqnlCIl_ISkceF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1" descr="https://encrypted-tbn1.gstatic.com/images?q=tbn:ANd9GcSo-_yspUANV_AZYs-zBWce566X2QUMgPrE8AFgqnlCIl_ISkceF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7" name="Picture 15" descr="https://encrypted-tbn1.gstatic.com/images?q=tbn:ANd9GcTvBEsrUt2sIvnHtbx3e_LeCLqsndAccmJWKgSTHcnZ1h2Jy5M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19" y="1628987"/>
            <a:ext cx="2993429" cy="41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sad92.virtualtaganrog.ru/images/photos/medium/39/map3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39">
            <a:off x="7019148" y="616857"/>
            <a:ext cx="1501305" cy="15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3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0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1052736"/>
            <a:ext cx="446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Литературный калейдоскоп</a:t>
            </a:r>
            <a:endParaRPr lang="ru-RU" sz="4000" dirty="0"/>
          </a:p>
        </p:txBody>
      </p:sp>
      <p:pic>
        <p:nvPicPr>
          <p:cNvPr id="6146" name="Picture 2" descr="http://www.ryabinka-volkhov.ru/groups/0a22b43b4cd78b6b5ca3752f8d835dd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88840"/>
            <a:ext cx="1783063" cy="234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dutsadok.com.ua/clipart/ljudi/do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99" y="3760213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aint-net.ru/forum/download/file.php?id=19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27" y="4725144"/>
            <a:ext cx="1407771" cy="105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Картинки петушок для дете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05" y="2284824"/>
            <a:ext cx="1757282" cy="216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1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1276756"/>
            <a:ext cx="5228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Волшебный сундучок</a:t>
            </a:r>
            <a:endParaRPr lang="ru-RU" sz="4000" dirty="0"/>
          </a:p>
        </p:txBody>
      </p:sp>
      <p:pic>
        <p:nvPicPr>
          <p:cNvPr id="7170" name="Picture 2" descr="http://www.rulimony.ru/wp-content/uploads/2011/02/sunducho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84" y="2420889"/>
            <a:ext cx="2875028" cy="371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img1.liveinternet.ru/images/attach/c/7/96/524/96524497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57" y="1778319"/>
            <a:ext cx="3513497" cy="247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1337645"/>
            <a:ext cx="5434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Сказочная мастерская</a:t>
            </a:r>
            <a:endParaRPr lang="ru-RU" sz="4000" dirty="0"/>
          </a:p>
        </p:txBody>
      </p:sp>
      <p:pic>
        <p:nvPicPr>
          <p:cNvPr id="8194" name="Picture 2" descr="http://3.bp.blogspot.com/-Anko2D9Tojw/URe99Vrqn4I/AAAAAAAAGvo/QTUQ4tYAtcM/s1600/81085631_4663906_transpo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85" y="4482249"/>
            <a:ext cx="2016224" cy="17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fotohomka.ru/images/Jan/08/51f49a498a127eb627bd06b2dda22421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76" y="2045531"/>
            <a:ext cx="2863228" cy="214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vdetskommire.ru/wp-content/uploads/2011/06/%D1%81%D0%BE%D0%BB%D0%BD%D1%86%D0%B5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53" y="2045531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0088" y="1196752"/>
            <a:ext cx="56698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Музыкальная гостиная</a:t>
            </a:r>
            <a:endParaRPr lang="ru-RU" sz="4000" dirty="0"/>
          </a:p>
        </p:txBody>
      </p:sp>
      <p:pic>
        <p:nvPicPr>
          <p:cNvPr id="9218" name="Picture 2" descr="http://www.muz-urok.ru/stihi_k_urokam/32-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00808"/>
            <a:ext cx="2880320" cy="27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1.bp.blogspot.com/-YeIEDpWu3bk/T-WVoSSCKWI/AAAAAAAAAM0/WvYd1RqgYko/s1600/risuem_kluch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284" y="4581128"/>
            <a:ext cx="16192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3508" y="4941168"/>
            <a:ext cx="36631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Любите книгу!</a:t>
            </a:r>
            <a:endParaRPr lang="ru-RU" sz="4000" dirty="0"/>
          </a:p>
        </p:txBody>
      </p:sp>
      <p:pic>
        <p:nvPicPr>
          <p:cNvPr id="11266" name="Picture 2" descr="КАНИКУЛЫ, ПОСВЯЩЁННЫЕ КНИГ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08" y="764704"/>
            <a:ext cx="532993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57062">
            <a:off x="4860032" y="3140968"/>
            <a:ext cx="1296144" cy="5760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Интересная книга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92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4761" y="1226391"/>
            <a:ext cx="57625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Церемония награждения</a:t>
            </a:r>
            <a:endParaRPr lang="ru-RU" sz="4000" dirty="0"/>
          </a:p>
        </p:txBody>
      </p:sp>
      <p:pic>
        <p:nvPicPr>
          <p:cNvPr id="12297" name="Picture 9" descr="http://cso-zombie.ru/uploads/posts/2014-02/1393182925_f9e922926fe927b9482c46e1d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95" y="3284984"/>
            <a:ext cx="2593223" cy="28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https://img-fotki.yandex.ru/get/6523/23869276.7d/0_945a3_71053222_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772816"/>
            <a:ext cx="1793701" cy="169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www.darii.ru/uplfile/widgets/2_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40" y="2621981"/>
            <a:ext cx="18573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sovet.su/_ld/145/815024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2" y="-1"/>
            <a:ext cx="9255612" cy="69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ЕВРАЗИЯ 2012 ,24-25марта МОСКВА - Фор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71042"/>
            <a:ext cx="4932040" cy="370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img-fotki.yandex.ru/get/5/131624064.98/0_74ec8_3ba83ece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g-fotki.yandex.ru/get/4526/131624064.99/0_74ef9_7bf5379e_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640496"/>
            <a:ext cx="25812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liveinternet.ru/images/attach/1/3555/3555949_200147_zoloto_zvyozdochek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67" y="640496"/>
            <a:ext cx="21717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6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" y="0"/>
            <a:ext cx="9143999" cy="70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69330" y="1268760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https://encrypted-tbn1.gstatic.com/images?q=tbn:ANd9GcRTwlK15dWJ63DSnahXpXc-US22wrKdQLGVVcRP4I6k97kRHeU0Z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06" y="808407"/>
            <a:ext cx="4597186" cy="465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06362" y="188640"/>
            <a:ext cx="27663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«Незабудка»</a:t>
            </a:r>
          </a:p>
          <a:p>
            <a:endParaRPr lang="ru-RU" dirty="0"/>
          </a:p>
        </p:txBody>
      </p:sp>
      <p:pic>
        <p:nvPicPr>
          <p:cNvPr id="10" name="Picture 1" descr="Ничто не может сердце измени. - Блог Марина на 24open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5608">
            <a:off x="-320891" y="3180403"/>
            <a:ext cx="4254505" cy="133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Ничто не может сердце измени. - Блог Марина на 24open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7267">
            <a:off x="5433909" y="1582269"/>
            <a:ext cx="4254505" cy="133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3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1" y="922"/>
            <a:ext cx="9176111" cy="70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Надежда\Documents\ЧИТающая семья\викторина\P1070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6672">
            <a:off x="6498855" y="2273123"/>
            <a:ext cx="2433627" cy="182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6574" y="314650"/>
            <a:ext cx="2766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«Незабудка»</a:t>
            </a:r>
          </a:p>
        </p:txBody>
      </p:sp>
      <p:pic>
        <p:nvPicPr>
          <p:cNvPr id="20484" name="Picture 4" descr="C:\Users\Надежда\Documents\ЧИТающая семья\викторина\P10706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7877" y="1382780"/>
            <a:ext cx="249627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Надежда\Documents\ЧИТающая семья\викторина\P1070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9346">
            <a:off x="4645541" y="3716046"/>
            <a:ext cx="2353409" cy="17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Надежда\Documents\ЧИТающая семья\викторина\P10706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4632">
            <a:off x="2046759" y="3672314"/>
            <a:ext cx="2405966" cy="180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C:\Users\Надежда\Documents\ЧИТающая семья\викторина\P10706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2053">
            <a:off x="468340" y="1488838"/>
            <a:ext cx="2446623" cy="183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encrypted-tbn1.gstatic.com/images?q=tbn:ANd9GcRTwlK15dWJ63DSnahXpXc-US22wrKdQLGVVcRP4I6k97kRHeU0Z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96" y="314650"/>
            <a:ext cx="1516073" cy="153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260648"/>
            <a:ext cx="2766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«Незабудка»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2064151"/>
            <a:ext cx="2232248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Любимое стихотворение: «Снег кружится, снег ложиться…»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www.proza.ru/pics/2011/04/08/8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1041"/>
            <a:ext cx="5438432" cy="4078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encrypted-tbn1.gstatic.com/images?q=tbn:ANd9GcRTwlK15dWJ63DSnahXpXc-US22wrKdQLGVVcRP4I6k97kRHeU0Z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1438"/>
            <a:ext cx="1109615" cy="112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verside56.ru/pic/large-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4" y="-10138"/>
            <a:ext cx="9167014" cy="706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8725" y="260648"/>
            <a:ext cx="3746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«Лесные друзья»</a:t>
            </a:r>
          </a:p>
          <a:p>
            <a:endParaRPr lang="ru-RU" dirty="0"/>
          </a:p>
        </p:txBody>
      </p:sp>
      <p:pic>
        <p:nvPicPr>
          <p:cNvPr id="21506" name="Picture 2" descr="http://www.pimtv.ru/tvimg/lesnye-druzya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52254"/>
            <a:ext cx="6192688" cy="4272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028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1414</TotalTime>
  <Words>443</Words>
  <Application>Microsoft Office PowerPoint</Application>
  <PresentationFormat>Экран (4:3)</PresentationFormat>
  <Paragraphs>98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User</cp:lastModifiedBy>
  <cp:revision>94</cp:revision>
  <dcterms:created xsi:type="dcterms:W3CDTF">2015-01-24T13:35:56Z</dcterms:created>
  <dcterms:modified xsi:type="dcterms:W3CDTF">2016-11-12T01:55:29Z</dcterms:modified>
</cp:coreProperties>
</file>