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9420D-BC84-4C89-9187-09715BCBB187}" type="datetimeFigureOut">
              <a:rPr lang="ru-RU" smtClean="0"/>
              <a:pPr/>
              <a:t>13.11.2016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D5042-CDF5-44FA-BBC9-192B954FE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11/13/2016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" y="685800"/>
            <a:ext cx="81534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Countries </a:t>
            </a:r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 </a:t>
            </a:r>
            <a:r>
              <a:rPr lang="en-US" sz="5400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continents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Ирина\Desktop\Уроки\7 класс Страны и континенты\raz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2590800"/>
            <a:ext cx="4044950" cy="3749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914400"/>
            <a:ext cx="5385071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your attention!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Картинки\Просто\Смайли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819400"/>
            <a:ext cx="55689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381000" y="1905000"/>
          <a:ext cx="8001000" cy="1447800"/>
        </p:xfrm>
        <a:graphic>
          <a:graphicData uri="http://schemas.openxmlformats.org/drawingml/2006/table">
            <a:tbl>
              <a:tblPr/>
              <a:tblGrid>
                <a:gridCol w="2051369"/>
                <a:gridCol w="1438429"/>
                <a:gridCol w="2553511"/>
                <a:gridCol w="1957691"/>
              </a:tblGrid>
              <a:tr h="245364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France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Norway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the USA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57072">
                <a:tc>
                  <a:txBody>
                    <a:bodyPr/>
                    <a:lstStyle/>
                    <a:p>
                      <a:pPr marL="2921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Paris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Times New Roman"/>
                          <a:cs typeface="Times New Roman"/>
                        </a:rPr>
                        <a:t>Oslo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dirty="0">
                          <a:latin typeface="Times New Roman"/>
                          <a:ea typeface="Batang"/>
                          <a:cs typeface="Times New Roman"/>
                        </a:rPr>
                        <a:t>Moscow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362200" y="609600"/>
            <a:ext cx="37122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Fill in the gaps</a:t>
            </a:r>
            <a:endParaRPr lang="ru-RU" sz="40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57200" y="3886200"/>
          <a:ext cx="8001001" cy="2057400"/>
        </p:xfrm>
        <a:graphic>
          <a:graphicData uri="http://schemas.openxmlformats.org/drawingml/2006/table">
            <a:tbl>
              <a:tblPr/>
              <a:tblGrid>
                <a:gridCol w="2222181"/>
                <a:gridCol w="1893735"/>
                <a:gridCol w="2401334"/>
                <a:gridCol w="1483751"/>
              </a:tblGrid>
              <a:tr h="685800">
                <a:tc>
                  <a:txBody>
                    <a:bodyPr/>
                    <a:lstStyle/>
                    <a:p>
                      <a:pPr marL="2794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Africa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Asia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>
                          <a:latin typeface="Times New Roman"/>
                          <a:ea typeface="Times New Roman"/>
                          <a:cs typeface="Times New Roman"/>
                        </a:rPr>
                        <a:t>Nor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800" b="1" dirty="0" err="1">
                          <a:latin typeface="Times New Roman"/>
                          <a:ea typeface="Times New Roman"/>
                          <a:cs typeface="Times New Roman"/>
                        </a:rPr>
                        <a:t>America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175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2794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>
                          <a:latin typeface="Times New Roman"/>
                          <a:ea typeface="Times New Roman"/>
                          <a:cs typeface="Times New Roman"/>
                        </a:rPr>
                        <a:t>Egypt</a:t>
                      </a:r>
                      <a:endParaRPr lang="ru-RU" sz="28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err="1">
                          <a:latin typeface="Times New Roman"/>
                          <a:ea typeface="Times New Roman"/>
                          <a:cs typeface="Times New Roman"/>
                        </a:rPr>
                        <a:t>China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683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spc="-50" dirty="0">
                          <a:latin typeface="Times New Roman"/>
                          <a:ea typeface="Batang"/>
                          <a:cs typeface="Times New Roman"/>
                        </a:rPr>
                        <a:t>France</a:t>
                      </a:r>
                      <a:endParaRPr lang="ru-RU" sz="2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85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62400" y="2362200"/>
            <a:ext cx="2819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Washington, D.C.</a:t>
            </a:r>
            <a:endParaRPr lang="ru-RU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705600" y="1905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Russia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934200" y="3886200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Europe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4572000"/>
            <a:ext cx="228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the USA</a:t>
            </a:r>
          </a:p>
          <a:p>
            <a:pPr algn="ctr"/>
            <a:r>
              <a:rPr lang="en-US" sz="2800" dirty="0" smtClean="0"/>
              <a:t>Canada</a:t>
            </a:r>
          </a:p>
          <a:p>
            <a:pPr algn="ctr"/>
            <a:r>
              <a:rPr lang="en-US" sz="2800" dirty="0" smtClean="0"/>
              <a:t>Mexico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762000"/>
            <a:ext cx="51054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Agree or disagree with the statements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133600"/>
            <a:ext cx="34830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1) Spain is in Europe. 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2590800"/>
            <a:ext cx="70055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2) Russia is the biggest country in the world</a:t>
            </a:r>
            <a:r>
              <a:rPr lang="en-US" dirty="0" smtClean="0"/>
              <a:t>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3048000"/>
            <a:ext cx="3506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3) Italy is not in Asia. 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57200" y="3581400"/>
            <a:ext cx="73913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4) Washington, D.C. is the capital of Australia.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3400" y="4495800"/>
            <a:ext cx="4235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5) The USA is in Australia.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57200" y="4953000"/>
            <a:ext cx="52850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6) Sochi is in the south of Russia.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3400" y="5562600"/>
            <a:ext cx="5408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7) Samara is the capital of Russia. 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0" y="2133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25146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2971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ru-RU" sz="28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57200" y="3581400"/>
            <a:ext cx="693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4) Washington, D.C. is the capital of the USA/ Canberra is the capital of Australia.</a:t>
            </a:r>
            <a:endParaRPr lang="ru-RU" sz="28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33400" y="4495800"/>
            <a:ext cx="5064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5) The USA is in North America</a:t>
            </a:r>
            <a:endParaRPr lang="ru-RU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5715000" y="487680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+</a:t>
            </a:r>
            <a:endParaRPr lang="ru-RU" sz="28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3400" y="5638800"/>
            <a:ext cx="5442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/>
              <a:t>7) Moscow is the capital of Russia.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7" grpId="1"/>
      <p:bldP spid="8" grpId="0"/>
      <p:bldP spid="8" grpId="1"/>
      <p:bldP spid="9" grpId="0"/>
      <p:bldP spid="10" grpId="0"/>
      <p:bldP spid="10" grpId="1"/>
      <p:bldP spid="11" grpId="0"/>
      <p:bldP spid="12" grpId="0"/>
      <p:bldP spid="13" grpId="0"/>
      <p:bldP spid="15" grpId="0"/>
      <p:bldP spid="17" grpId="0"/>
      <p:bldP spid="18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34290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Atlantic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54864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Africa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10400" y="35052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Portugal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Baikal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33528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Thames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95800" y="342900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South America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39624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Pacific 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0" y="40386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Belgium</a:t>
            </a:r>
            <a:endParaRPr lang="ru-RU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52600" y="228600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Group the </a:t>
            </a:r>
            <a:r>
              <a:rPr lang="en-US" sz="2800" b="1" dirty="0" smtClean="0">
                <a:solidFill>
                  <a:srgbClr val="002060"/>
                </a:solidFill>
              </a:rPr>
              <a:t>places</a:t>
            </a:r>
            <a:r>
              <a:rPr lang="en-US" sz="2400" b="1" dirty="0" smtClean="0">
                <a:solidFill>
                  <a:srgbClr val="002060"/>
                </a:solidFill>
              </a:rPr>
              <a:t> into 4 columns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38400" y="44958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Volga</a:t>
            </a:r>
            <a:endParaRPr lang="ru-RU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0" y="4114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China</a:t>
            </a:r>
            <a:endParaRPr lang="ru-RU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5410200" y="4038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Nile</a:t>
            </a:r>
            <a:endParaRPr lang="ru-RU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391400" y="4572000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Australia</a:t>
            </a:r>
            <a:endParaRPr lang="ru-RU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304800" y="45720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North Sea</a:t>
            </a:r>
            <a:endParaRPr lang="ru-RU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304800" y="49530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Europe</a:t>
            </a:r>
            <a:endParaRPr lang="ru-RU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1905000" y="5029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India</a:t>
            </a:r>
            <a:endParaRPr lang="ru-RU" sz="2400" dirty="0"/>
          </a:p>
        </p:txBody>
      </p:sp>
      <p:sp>
        <p:nvSpPr>
          <p:cNvPr id="21" name="TextBox 20"/>
          <p:cNvSpPr txBox="1"/>
          <p:nvPr/>
        </p:nvSpPr>
        <p:spPr>
          <a:xfrm>
            <a:off x="4876800" y="4648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Norway</a:t>
            </a:r>
            <a:endParaRPr lang="ru-RU" sz="2400" dirty="0"/>
          </a:p>
        </p:txBody>
      </p:sp>
      <p:sp>
        <p:nvSpPr>
          <p:cNvPr id="22" name="TextBox 21"/>
          <p:cNvSpPr txBox="1"/>
          <p:nvPr/>
        </p:nvSpPr>
        <p:spPr>
          <a:xfrm>
            <a:off x="6477000" y="5029200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dirty="0" err="1" smtClean="0"/>
              <a:t>Amason</a:t>
            </a:r>
            <a:endParaRPr lang="ru-RU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0" y="5486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Japan</a:t>
            </a:r>
            <a:endParaRPr lang="ru-RU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1371600" y="55626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Netherlands</a:t>
            </a:r>
            <a:endParaRPr lang="ru-RU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4038600" y="502920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Niagara River/Niagara Falls</a:t>
            </a:r>
            <a:endParaRPr lang="ru-RU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7772400" y="5638800"/>
            <a:ext cx="106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Asia</a:t>
            </a:r>
            <a:endParaRPr lang="ru-RU" sz="2400" dirty="0"/>
          </a:p>
        </p:txBody>
      </p:sp>
      <p:sp>
        <p:nvSpPr>
          <p:cNvPr id="27" name="TextBox 26"/>
          <p:cNvSpPr txBox="1"/>
          <p:nvPr/>
        </p:nvSpPr>
        <p:spPr>
          <a:xfrm>
            <a:off x="228600" y="617220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Black Sea</a:t>
            </a:r>
            <a:endParaRPr lang="ru-RU" sz="2400" dirty="0"/>
          </a:p>
        </p:txBody>
      </p:sp>
      <p:sp>
        <p:nvSpPr>
          <p:cNvPr id="28" name="TextBox 27"/>
          <p:cNvSpPr txBox="1"/>
          <p:nvPr/>
        </p:nvSpPr>
        <p:spPr>
          <a:xfrm>
            <a:off x="2057400" y="6172200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Arctic</a:t>
            </a:r>
            <a:endParaRPr lang="ru-RU" sz="2400" dirty="0"/>
          </a:p>
        </p:txBody>
      </p:sp>
      <p:sp>
        <p:nvSpPr>
          <p:cNvPr id="29" name="TextBox 28"/>
          <p:cNvSpPr txBox="1"/>
          <p:nvPr/>
        </p:nvSpPr>
        <p:spPr>
          <a:xfrm>
            <a:off x="3886200" y="61722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Switzerland</a:t>
            </a:r>
            <a:endParaRPr lang="ru-RU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943600" y="60960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Yellow Sea</a:t>
            </a:r>
            <a:endParaRPr lang="ru-RU" sz="2400" dirty="0"/>
          </a:p>
        </p:txBody>
      </p:sp>
      <p:sp>
        <p:nvSpPr>
          <p:cNvPr id="35" name="TextBox 34"/>
          <p:cNvSpPr txBox="1"/>
          <p:nvPr/>
        </p:nvSpPr>
        <p:spPr>
          <a:xfrm>
            <a:off x="0" y="106680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</a:rPr>
              <a:t>Countries      Seas and oceans     Continents      Rivers and lakes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7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0.69583 -0.2668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8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4.81481E-6 L -0.04166 -0.28889 " pathEditMode="relative" ptsTypes="AA">
                                      <p:cBhvr>
                                        <p:cTn id="2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1134 L -0.03333 -0.2891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07407E-6 L -0.75417 -0.300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7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0.2 -0.31134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-3.7037E-6 L -0.24583 -0.31134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39167 -0.25578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" y="-1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175 -0.311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-0.0125 -0.2446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18334 -0.32245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" y="-1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0.49167 -0.21134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" y="-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59259E-6 L -0.525 -0.266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" y="-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29167 -0.37801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" y="-1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6296E-6 L 0.48334 -0.3557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" y="-1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1.85185E-6 L -0.20417 -0.23357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29167 -0.24306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03333 -0.0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4.81481E-6 L -0.01667 -0.2335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15 -0.12199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-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15417 -0.3669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" y="-1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81481E-6 L -0.3 -0.30023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-1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73472E-18 2.59259E-6 L 0.18333 -0.48889 " pathEditMode="relative" ptsTypes="AA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00834 -0.41111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2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59259E-6 L -0.41667 -0.13356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 0.01134 L -0.45 -0.3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" y="-1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4000" y="609600"/>
            <a:ext cx="5437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Let’s have a rest!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47800" y="1828800"/>
            <a:ext cx="91440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Hands up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Hands down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Hands on hips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Sit down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Hands up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To the sides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Bend left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Bend right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two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Hop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One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two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three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!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Stop.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Stand still.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00"/>
                            </p:stCondLst>
                            <p:childTnLst>
                              <p:par>
                                <p:cTn id="13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What are the following places famous for?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800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Egypt, Australia, Antarctica, Greece, Italy, China, the USA, Russia</a:t>
            </a:r>
            <a:r>
              <a:rPr lang="en-US" dirty="0" smtClean="0"/>
              <a:t>.</a:t>
            </a:r>
            <a:endParaRPr lang="ru-RU" dirty="0"/>
          </a:p>
        </p:txBody>
      </p:sp>
      <p:grpSp>
        <p:nvGrpSpPr>
          <p:cNvPr id="28" name="Группа 27"/>
          <p:cNvGrpSpPr/>
          <p:nvPr/>
        </p:nvGrpSpPr>
        <p:grpSpPr>
          <a:xfrm>
            <a:off x="0" y="2286000"/>
            <a:ext cx="8839200" cy="4407932"/>
            <a:chOff x="0" y="2286000"/>
            <a:chExt cx="8839200" cy="4407932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0" y="2286000"/>
              <a:ext cx="2590800" cy="2198132"/>
              <a:chOff x="0" y="2286000"/>
              <a:chExt cx="2590800" cy="2198132"/>
            </a:xfrm>
          </p:grpSpPr>
          <p:pic>
            <p:nvPicPr>
              <p:cNvPr id="7169" name="Picture 1" descr="C:\Users\Ирина\Desktop\Уроки\7 класс Страны и континенты\5437273456.jp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28600" y="2286000"/>
                <a:ext cx="1905000" cy="1752600"/>
              </a:xfrm>
              <a:prstGeom prst="rect">
                <a:avLst/>
              </a:prstGeom>
              <a:noFill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0" y="4114800"/>
                <a:ext cx="25908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Great Wall of China</a:t>
                </a:r>
                <a:endParaRPr lang="ru-RU" dirty="0"/>
              </a:p>
            </p:txBody>
          </p:sp>
        </p:grpSp>
        <p:grpSp>
          <p:nvGrpSpPr>
            <p:cNvPr id="21" name="Группа 20"/>
            <p:cNvGrpSpPr/>
            <p:nvPr/>
          </p:nvGrpSpPr>
          <p:grpSpPr>
            <a:xfrm>
              <a:off x="2438400" y="2362200"/>
              <a:ext cx="2057401" cy="2045732"/>
              <a:chOff x="2438400" y="2362200"/>
              <a:chExt cx="2057401" cy="2045732"/>
            </a:xfrm>
          </p:grpSpPr>
          <p:pic>
            <p:nvPicPr>
              <p:cNvPr id="7170" name="Picture 2" descr="C:\Users\Ирина\Desktop\Уроки\7 класс Страны и континенты\8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438400" y="2362200"/>
                <a:ext cx="2057401" cy="1676400"/>
              </a:xfrm>
              <a:prstGeom prst="rect">
                <a:avLst/>
              </a:prstGeom>
              <a:noFill/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2971800" y="4038600"/>
                <a:ext cx="13716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penguins</a:t>
                </a:r>
                <a:endParaRPr lang="ru-RU" dirty="0"/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4724400" y="2362200"/>
              <a:ext cx="2133600" cy="2045732"/>
              <a:chOff x="4724400" y="2362200"/>
              <a:chExt cx="2133600" cy="2045732"/>
            </a:xfrm>
          </p:grpSpPr>
          <p:pic>
            <p:nvPicPr>
              <p:cNvPr id="7171" name="Picture 3" descr="C:\Users\Ирина\Desktop\Уроки\7 класс Страны и континенты\египет 7.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724400" y="2362200"/>
                <a:ext cx="1773238" cy="1668463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4800600" y="4038600"/>
                <a:ext cx="2057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the Pyramids</a:t>
                </a:r>
                <a:endParaRPr lang="ru-RU" dirty="0"/>
              </a:p>
            </p:txBody>
          </p:sp>
        </p:grpSp>
        <p:grpSp>
          <p:nvGrpSpPr>
            <p:cNvPr id="23" name="Группа 22"/>
            <p:cNvGrpSpPr/>
            <p:nvPr/>
          </p:nvGrpSpPr>
          <p:grpSpPr>
            <a:xfrm>
              <a:off x="6629400" y="2362200"/>
              <a:ext cx="2209800" cy="1981200"/>
              <a:chOff x="6629400" y="2362200"/>
              <a:chExt cx="2209800" cy="1981200"/>
            </a:xfrm>
          </p:grpSpPr>
          <p:pic>
            <p:nvPicPr>
              <p:cNvPr id="7172" name="Picture 4" descr="C:\Users\Ирина\Desktop\Уроки\7 класс Страны и континенты\Olumpic-Ring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629400" y="2362200"/>
                <a:ext cx="2209800" cy="1371600"/>
              </a:xfrm>
              <a:prstGeom prst="rect">
                <a:avLst/>
              </a:prstGeom>
              <a:noFill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6705600" y="3962400"/>
                <a:ext cx="2133600" cy="381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Olympic Games</a:t>
                </a:r>
                <a:endParaRPr lang="ru-RU" dirty="0"/>
              </a:p>
            </p:txBody>
          </p:sp>
        </p:grpSp>
        <p:grpSp>
          <p:nvGrpSpPr>
            <p:cNvPr id="24" name="Группа 23"/>
            <p:cNvGrpSpPr/>
            <p:nvPr/>
          </p:nvGrpSpPr>
          <p:grpSpPr>
            <a:xfrm>
              <a:off x="304800" y="4572000"/>
              <a:ext cx="2819400" cy="2121932"/>
              <a:chOff x="304800" y="4572000"/>
              <a:chExt cx="2819400" cy="2121932"/>
            </a:xfrm>
          </p:grpSpPr>
          <p:pic>
            <p:nvPicPr>
              <p:cNvPr id="7173" name="Picture 5" descr="C:\Users\Ирина\Desktop\Уроки\7 класс Страны и континенты\cute-kangaroos-wallpaper-1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04800" y="4572000"/>
                <a:ext cx="2057400" cy="1676401"/>
              </a:xfrm>
              <a:prstGeom prst="rect">
                <a:avLst/>
              </a:prstGeom>
              <a:noFill/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685800" y="6324600"/>
                <a:ext cx="243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kangaroos</a:t>
                </a:r>
                <a:endParaRPr lang="ru-RU" dirty="0"/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2590800" y="4572000"/>
              <a:ext cx="1905000" cy="2045732"/>
              <a:chOff x="2590800" y="4572000"/>
              <a:chExt cx="1905000" cy="2045732"/>
            </a:xfrm>
          </p:grpSpPr>
          <p:pic>
            <p:nvPicPr>
              <p:cNvPr id="7174" name="Picture 6" descr="C:\Users\Ирина\Desktop\Уроки\7 класс Страны и континенты\fullsize.jp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2590800" y="4572000"/>
                <a:ext cx="1905000" cy="1600200"/>
              </a:xfrm>
              <a:prstGeom prst="rect">
                <a:avLst/>
              </a:prstGeom>
              <a:noFill/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2971800" y="6248400"/>
                <a:ext cx="10821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churches</a:t>
                </a:r>
                <a:endParaRPr lang="ru-RU" dirty="0"/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4800600" y="4572000"/>
              <a:ext cx="1752600" cy="1969532"/>
              <a:chOff x="4800600" y="4572000"/>
              <a:chExt cx="1752600" cy="1969532"/>
            </a:xfrm>
          </p:grpSpPr>
          <p:pic>
            <p:nvPicPr>
              <p:cNvPr id="7175" name="Picture 7" descr="C:\Users\Ирина\Desktop\Уроки\7 класс Страны и континенты\nastol.com.ua-19025.jp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4800600" y="4572000"/>
                <a:ext cx="1752600" cy="1411288"/>
              </a:xfrm>
              <a:prstGeom prst="rect">
                <a:avLst/>
              </a:prstGeom>
              <a:noFill/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5029200" y="6172200"/>
                <a:ext cx="13245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skyscrapers</a:t>
                </a:r>
                <a:endParaRPr lang="ru-RU" dirty="0"/>
              </a:p>
            </p:txBody>
          </p:sp>
        </p:grpSp>
        <p:grpSp>
          <p:nvGrpSpPr>
            <p:cNvPr id="27" name="Группа 26"/>
            <p:cNvGrpSpPr/>
            <p:nvPr/>
          </p:nvGrpSpPr>
          <p:grpSpPr>
            <a:xfrm>
              <a:off x="6705600" y="4343400"/>
              <a:ext cx="2057400" cy="2198132"/>
              <a:chOff x="6705600" y="4343400"/>
              <a:chExt cx="2057400" cy="2198132"/>
            </a:xfrm>
          </p:grpSpPr>
          <p:pic>
            <p:nvPicPr>
              <p:cNvPr id="7176" name="Picture 8" descr="C:\Users\Ирина\Desktop\Уроки\7 класс Страны и континенты\Colosseum-Pictures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705600" y="4343400"/>
                <a:ext cx="2057400" cy="1676400"/>
              </a:xfrm>
              <a:prstGeom prst="rect">
                <a:avLst/>
              </a:prstGeom>
              <a:noFill/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7162800" y="6172200"/>
                <a:ext cx="12750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 smtClean="0"/>
                  <a:t>Colosseum</a:t>
                </a:r>
                <a:endParaRPr lang="ru-RU" dirty="0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696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Match the person, his/her occupation, and the country where he/she is from</a:t>
            </a:r>
            <a:endParaRPr lang="ru-RU" sz="2800" b="1" dirty="0">
              <a:solidFill>
                <a:srgbClr val="0070C0"/>
              </a:solidFill>
            </a:endParaRPr>
          </a:p>
        </p:txBody>
      </p:sp>
      <p:pic>
        <p:nvPicPr>
          <p:cNvPr id="6145" name="Picture 1" descr="C:\Users\Ирина\Desktop\Уроки\7 класс Страны и континенты\queen-elizabeth-ii-jewellery-queen-elizabeth-ii-36725307-433-531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1371600" cy="1816100"/>
          </a:xfrm>
          <a:prstGeom prst="rect">
            <a:avLst/>
          </a:prstGeom>
          <a:noFill/>
        </p:spPr>
      </p:pic>
      <p:pic>
        <p:nvPicPr>
          <p:cNvPr id="6146" name="Picture 2" descr="C:\Users\Ирина\Desktop\Уроки\7 класс Страны и континенты\MarkTwainW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76400" y="1676400"/>
            <a:ext cx="1295400" cy="1828800"/>
          </a:xfrm>
          <a:prstGeom prst="rect">
            <a:avLst/>
          </a:prstGeom>
          <a:noFill/>
        </p:spPr>
      </p:pic>
      <p:pic>
        <p:nvPicPr>
          <p:cNvPr id="6147" name="Picture 3" descr="C:\Users\Ирина\Desktop\Уроки\7 класс Страны и континенты\120261922_Rams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71800" y="1676400"/>
            <a:ext cx="1295400" cy="1817688"/>
          </a:xfrm>
          <a:prstGeom prst="rect">
            <a:avLst/>
          </a:prstGeom>
          <a:noFill/>
        </p:spPr>
      </p:pic>
      <p:pic>
        <p:nvPicPr>
          <p:cNvPr id="6148" name="Picture 4" descr="C:\Users\Ирина\Desktop\Уроки\7 класс Страны и континенты\CDM_7260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676400"/>
            <a:ext cx="1447800" cy="1828800"/>
          </a:xfrm>
          <a:prstGeom prst="rect">
            <a:avLst/>
          </a:prstGeom>
          <a:noFill/>
        </p:spPr>
      </p:pic>
      <p:pic>
        <p:nvPicPr>
          <p:cNvPr id="6149" name="Picture 5" descr="C:\Users\Ирина\Desktop\Уроки\7 класс Страны и континенты\10525246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5000" y="1676400"/>
            <a:ext cx="1447800" cy="1828800"/>
          </a:xfrm>
          <a:prstGeom prst="rect">
            <a:avLst/>
          </a:prstGeom>
          <a:noFill/>
        </p:spPr>
      </p:pic>
      <p:pic>
        <p:nvPicPr>
          <p:cNvPr id="6150" name="Picture 6" descr="C:\Users\Ирина\Desktop\Уроки\7 класс Страны и континенты\njokbklgw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86600" y="1676400"/>
            <a:ext cx="1676400" cy="1828801"/>
          </a:xfrm>
          <a:prstGeom prst="rect">
            <a:avLst/>
          </a:prstGeom>
          <a:noFill/>
        </p:spPr>
      </p:pic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990600" y="3886200"/>
          <a:ext cx="7315200" cy="2580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38400"/>
                <a:gridCol w="2438400"/>
                <a:gridCol w="2438400"/>
              </a:tblGrid>
              <a:tr h="457199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Elizabeth II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painter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ancient Egypt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Mark Twain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pharaoh 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Germany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Ramses the Great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wild life (esp. sea life) researcher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USA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Pablo Picasso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composer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UK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Ludwig van Beethoven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the Queen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France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Jacques Cousteau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writer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Spain</a:t>
                      </a:r>
                      <a:endParaRPr lang="ru-RU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2" name="Прямая со стрелкой 11"/>
          <p:cNvCxnSpPr/>
          <p:nvPr/>
        </p:nvCxnSpPr>
        <p:spPr>
          <a:xfrm rot="16200000" flipH="1">
            <a:off x="2514600" y="4419600"/>
            <a:ext cx="1905000" cy="1143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5181600" y="5562600"/>
            <a:ext cx="1447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16200000" flipH="1">
            <a:off x="2628900" y="4686300"/>
            <a:ext cx="1828800" cy="1447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V="1">
            <a:off x="4953000" y="4953000"/>
            <a:ext cx="16764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048000" y="4572000"/>
            <a:ext cx="11430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5105400" y="4114800"/>
            <a:ext cx="11430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2781300" y="4152900"/>
            <a:ext cx="14478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rot="16200000" flipH="1">
            <a:off x="4724400" y="4267200"/>
            <a:ext cx="2209800" cy="1752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V="1">
            <a:off x="3352800" y="5562600"/>
            <a:ext cx="6858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V="1">
            <a:off x="5181600" y="4572000"/>
            <a:ext cx="13716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rot="5400000" flipH="1" flipV="1">
            <a:off x="2933700" y="5219700"/>
            <a:ext cx="1219200" cy="990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5486400" y="5181600"/>
            <a:ext cx="12192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Ирина\Desktop\Уроки\7 класс Страны и континенты\image_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685800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What is our country famous for?</a:t>
            </a:r>
            <a:endParaRPr lang="ru-RU" sz="3200" b="1" dirty="0">
              <a:solidFill>
                <a:srgbClr val="002060"/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304800" y="1371600"/>
            <a:ext cx="8534400" cy="5257800"/>
            <a:chOff x="304800" y="1371600"/>
            <a:chExt cx="8534400" cy="5257800"/>
          </a:xfrm>
        </p:grpSpPr>
        <p:pic>
          <p:nvPicPr>
            <p:cNvPr id="4097" name="Picture 1" descr="C:\Users\Ирина\Desktop\Уроки\7 класс Страны и континенты\6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1371600"/>
              <a:ext cx="1603375" cy="1295400"/>
            </a:xfrm>
            <a:prstGeom prst="rect">
              <a:avLst/>
            </a:prstGeom>
            <a:noFill/>
          </p:spPr>
        </p:pic>
        <p:pic>
          <p:nvPicPr>
            <p:cNvPr id="4098" name="Picture 2" descr="C:\Users\Ирина\Desktop\Уроки\7 класс Страны и континенты\7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05600" y="1447800"/>
              <a:ext cx="2133600" cy="1524000"/>
            </a:xfrm>
            <a:prstGeom prst="rect">
              <a:avLst/>
            </a:prstGeom>
            <a:noFill/>
          </p:spPr>
        </p:pic>
        <p:pic>
          <p:nvPicPr>
            <p:cNvPr id="4099" name="Picture 3" descr="C:\Users\Ирина\Desktop\Уроки\7 класс Страны и континенты\0248d4d091c432a05a7dc504e329ca08.jpe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" y="1447801"/>
              <a:ext cx="1555750" cy="1828800"/>
            </a:xfrm>
            <a:prstGeom prst="rect">
              <a:avLst/>
            </a:prstGeom>
            <a:noFill/>
          </p:spPr>
        </p:pic>
        <p:pic>
          <p:nvPicPr>
            <p:cNvPr id="4100" name="Picture 4" descr="C:\Users\Ирина\Desktop\Уроки\7 класс Страны и континенты\2581b5a1f9402191c54df28822987d4f6b82416e.preview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14800" y="1524000"/>
              <a:ext cx="2133600" cy="1536700"/>
            </a:xfrm>
            <a:prstGeom prst="rect">
              <a:avLst/>
            </a:prstGeom>
            <a:noFill/>
          </p:spPr>
        </p:pic>
        <p:pic>
          <p:nvPicPr>
            <p:cNvPr id="4101" name="Picture 5" descr="C:\Users\Ирина\Desktop\Уроки\7 класс Страны и континенты\59649685_12_5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3124200"/>
              <a:ext cx="1525588" cy="1843088"/>
            </a:xfrm>
            <a:prstGeom prst="rect">
              <a:avLst/>
            </a:prstGeom>
            <a:noFill/>
          </p:spPr>
        </p:pic>
        <p:pic>
          <p:nvPicPr>
            <p:cNvPr id="4102" name="Picture 6" descr="C:\Users\Ирина\Desktop\Уроки\7 класс Страны и континенты\1380352863_ff0c67dba330d09ed549ef770a9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04800" y="3657600"/>
              <a:ext cx="1524000" cy="1828800"/>
            </a:xfrm>
            <a:prstGeom prst="rect">
              <a:avLst/>
            </a:prstGeom>
            <a:noFill/>
          </p:spPr>
        </p:pic>
        <p:pic>
          <p:nvPicPr>
            <p:cNvPr id="4103" name="Picture 7" descr="C:\Users\Ирина\Desktop\Уроки\7 класс Страны и континенты\pushkin-a.jpg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133600" y="2971800"/>
              <a:ext cx="1447799" cy="1828800"/>
            </a:xfrm>
            <a:prstGeom prst="rect">
              <a:avLst/>
            </a:prstGeom>
            <a:noFill/>
          </p:spPr>
        </p:pic>
        <p:pic>
          <p:nvPicPr>
            <p:cNvPr id="4104" name="Picture 8" descr="C:\Users\Ирина\Desktop\Уроки\7 класс Страны и континенты\эрмитаж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62400" y="3276600"/>
              <a:ext cx="2667001" cy="1447800"/>
            </a:xfrm>
            <a:prstGeom prst="rect">
              <a:avLst/>
            </a:prstGeom>
            <a:noFill/>
          </p:spPr>
        </p:pic>
        <p:pic>
          <p:nvPicPr>
            <p:cNvPr id="4105" name="Picture 9" descr="C:\Users\Ирина\Desktop\Уроки\7 класс Страны и континенты\i.jpg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6781800" y="5257800"/>
              <a:ext cx="1828800" cy="1289050"/>
            </a:xfrm>
            <a:prstGeom prst="rect">
              <a:avLst/>
            </a:prstGeom>
            <a:noFill/>
          </p:spPr>
        </p:pic>
        <p:pic>
          <p:nvPicPr>
            <p:cNvPr id="4106" name="Picture 10" descr="C:\Users\Ирина\Desktop\Уроки\7 класс Страны и континенты\hello_html_m18b4d471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419600" y="5105400"/>
              <a:ext cx="1524000" cy="1524000"/>
            </a:xfrm>
            <a:prstGeom prst="rect">
              <a:avLst/>
            </a:prstGeom>
            <a:noFill/>
          </p:spPr>
        </p:pic>
        <p:pic>
          <p:nvPicPr>
            <p:cNvPr id="4107" name="Picture 11" descr="C:\Users\Ирина\Desktop\Уроки\7 класс Страны и континенты\24769295.jp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133600" y="4953000"/>
              <a:ext cx="1371600" cy="160972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175</TotalTime>
  <Words>356</Words>
  <PresentationFormat>Экран (4:3)</PresentationFormat>
  <Paragraphs>102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20</cp:revision>
  <dcterms:created xsi:type="dcterms:W3CDTF">2016-11-01T04:30:14Z</dcterms:created>
  <dcterms:modified xsi:type="dcterms:W3CDTF">2016-11-13T07:29:12Z</dcterms:modified>
</cp:coreProperties>
</file>