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74" r:id="rId3"/>
    <p:sldId id="260" r:id="rId4"/>
    <p:sldId id="259" r:id="rId5"/>
    <p:sldId id="258" r:id="rId6"/>
    <p:sldId id="261" r:id="rId7"/>
    <p:sldId id="257" r:id="rId8"/>
    <p:sldId id="262" r:id="rId9"/>
    <p:sldId id="263" r:id="rId10"/>
    <p:sldId id="273" r:id="rId11"/>
    <p:sldId id="264" r:id="rId12"/>
    <p:sldId id="265" r:id="rId13"/>
    <p:sldId id="266" r:id="rId14"/>
    <p:sldId id="267" r:id="rId15"/>
    <p:sldId id="268" r:id="rId16"/>
    <p:sldId id="270" r:id="rId17"/>
    <p:sldId id="272" r:id="rId18"/>
    <p:sldId id="271" r:id="rId19"/>
    <p:sldId id="275" r:id="rId20"/>
    <p:sldId id="276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3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8B48C-0660-4114-A157-C72B1C5402BF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F3C5F-9D32-451C-9D83-F3E1782589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28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0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142875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e2d6b17e06a306d628258d5f7a7b9b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0166" y="642918"/>
            <a:ext cx="6143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Gabriola" pitchFamily="82" charset="0"/>
              </a:rPr>
              <a:t>МБДОУ № 90 «Незабудка» </a:t>
            </a:r>
            <a:endParaRPr lang="ru-RU" sz="4000" b="1" dirty="0">
              <a:latin typeface="Gabriola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3116"/>
            <a:ext cx="2943225" cy="3571875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Muzyka_Bez_Slov-Paul_Mauriat_-_Love_is_blue_(mp3.cc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81328"/>
            <a:ext cx="609600" cy="609600"/>
          </a:xfrm>
          <a:prstGeom prst="rect">
            <a:avLst/>
          </a:prstGeom>
        </p:spPr>
      </p:pic>
      <p:pic>
        <p:nvPicPr>
          <p:cNvPr id="4099" name="Picture 3" descr="C:\Users\User\Desktop\Camera\IMG_20150515_1748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271576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User\Desktop\фото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548680"/>
            <a:ext cx="428396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" y="260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фото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46" y="908721"/>
            <a:ext cx="475252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80229"/>
      </p:ext>
    </p:extLst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6fa9ad94aebct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4000496" y="214290"/>
            <a:ext cx="4572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latin typeface="Gabriola" pitchFamily="82" charset="0"/>
              </a:rPr>
              <a:t>Кто научил нас всех читать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И правильно дышать,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На слух все звуки различать,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«Свистеть», «шипеть», «рычать»,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Слова на схемы разбирать,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Рассказы, сказки сочинять,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Чтоб в школе мы не знали бед?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Помог нам в этом – логопед!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3214678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030719"/>
            <a:ext cx="3571868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  <p:pic>
        <p:nvPicPr>
          <p:cNvPr id="4" name="Содержимое 3" descr="97507655_1__5_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571736" y="285728"/>
            <a:ext cx="4572000" cy="36009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 smtClean="0">
                <a:latin typeface="Gabriola" pitchFamily="82" charset="0"/>
              </a:rPr>
              <a:t>Она, как солнечный рассвет, 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Она бесспорно - лучший маг. 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Она кудесник - логопед, 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Она корявой речи враг.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И стали дети говорить 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Всё внятно, чётко, грамотно 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2800" b="1" dirty="0" smtClean="0">
                <a:latin typeface="Gabriola" pitchFamily="82" charset="0"/>
              </a:rPr>
              <a:t>За это стоило б вручить </a:t>
            </a:r>
            <a:br>
              <a:rPr lang="ru-RU" sz="2800" b="1" dirty="0" smtClean="0">
                <a:latin typeface="Gabriola" pitchFamily="82" charset="0"/>
              </a:rPr>
            </a:br>
            <a:r>
              <a:rPr lang="ru-RU" sz="3200" b="1" dirty="0" smtClean="0">
                <a:latin typeface="Gabriola" pitchFamily="82" charset="0"/>
              </a:rPr>
              <a:t>Ей от министра грамоту!</a:t>
            </a:r>
            <a:endParaRPr lang="ru-RU" sz="2800" b="1" dirty="0">
              <a:latin typeface="Gabriola" pitchFamily="82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86190"/>
            <a:ext cx="4214842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:\для презентации фоны\1_55.p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042"/>
            <a:ext cx="3076575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E:\для презентации фоны\deti_2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428604"/>
            <a:ext cx="214314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929066"/>
            <a:ext cx="450056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2000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Содержимое 6" descr="1940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643182"/>
            <a:ext cx="3071834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14282" y="21429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Gabriola" pitchFamily="82" charset="0"/>
              </a:rPr>
              <a:t>И спортсменка и артистка наша Рая-логопед…</a:t>
            </a:r>
            <a:endParaRPr lang="ru-RU" sz="3200" b="1" dirty="0">
              <a:latin typeface="Gabriola" pitchFamily="82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3429000"/>
            <a:ext cx="4886325" cy="3133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214290"/>
            <a:ext cx="2943225" cy="2933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2000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45269cfd86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428604"/>
            <a:ext cx="5214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Gabriola" pitchFamily="82" charset="0"/>
              </a:rPr>
              <a:t>Много грамот, достижений…</a:t>
            </a:r>
            <a:endParaRPr lang="ru-RU" sz="3600" b="1" dirty="0">
              <a:latin typeface="Gabriola" pitchFamily="82" charset="0"/>
            </a:endParaRPr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3214678" cy="2714644"/>
          </a:xfrm>
          <a:prstGeom prst="rect">
            <a:avLst/>
          </a:prstGeom>
        </p:spPr>
      </p:pic>
      <p:pic>
        <p:nvPicPr>
          <p:cNvPr id="7" name="Рисунок 6" descr="022728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300" y="3683000"/>
            <a:ext cx="2425700" cy="317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143380"/>
            <a:ext cx="5924550" cy="2295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2000"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991637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3252"/>
          </a:xfrm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0921754">
            <a:off x="1177615" y="957503"/>
            <a:ext cx="3713960" cy="5094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143504" y="2714620"/>
            <a:ext cx="42862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latin typeface="Arial Black" pitchFamily="34" charset="0"/>
                <a:cs typeface="Aharoni" pitchFamily="2" charset="-79"/>
              </a:rPr>
              <a:t>Чему бы ты ни учился, ты учишься для себя.</a:t>
            </a:r>
            <a:br>
              <a:rPr lang="ru-RU" sz="3600" i="1" dirty="0" smtClean="0">
                <a:latin typeface="Arial Black" pitchFamily="34" charset="0"/>
                <a:cs typeface="Aharoni" pitchFamily="2" charset="-79"/>
              </a:rPr>
            </a:br>
            <a:endParaRPr lang="ru-RU" sz="3600" i="1" dirty="0"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 spd="med" advClick="0" advTm="10000"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Мы и праздники не забываем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101NIKON\DSCN06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367240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101NIKON\DSCN066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754">
            <a:off x="1171851" y="2173179"/>
            <a:ext cx="3744416" cy="34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1325149">
            <a:off x="1096834" y="663793"/>
            <a:ext cx="364209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000" dirty="0" smtClean="0"/>
              <a:t>Наши праздники и развлечения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01271714"/>
      </p:ext>
    </p:extLst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08720"/>
            <a:ext cx="7715200" cy="129614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И зимние забавы нам по нраву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фото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4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Camera\IMG_20141226_1006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79" y="1340768"/>
            <a:ext cx="3528392" cy="31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Camera\IMG_20141230_151851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48524"/>
            <a:ext cx="3312368" cy="315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920339"/>
      </p:ext>
    </p:extLst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фото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DSCN62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4087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09618"/>
      </p:ext>
    </p:extLst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фото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розы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573"/>
            <a:ext cx="946752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DSCN5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8999"/>
            <a:ext cx="3303402" cy="29724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DSCN51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49076"/>
            <a:ext cx="2808312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" y="0"/>
            <a:ext cx="5391634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544480"/>
      </p:ext>
    </p:extLst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kre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691276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kre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00200"/>
            <a:ext cx="5832649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3797"/>
      </p:ext>
    </p:extLst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2" name="Picture 6" descr="C:\Users\User\Desktop\фото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DSCN5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10445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892694"/>
      </p:ext>
    </p:extLst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7274027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357290" y="5786454"/>
            <a:ext cx="6643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i="1" dirty="0" smtClean="0">
                <a:latin typeface="Arial Black" pitchFamily="34" charset="0"/>
              </a:rPr>
              <a:t>Цветы для Вас!!!</a:t>
            </a:r>
            <a:endParaRPr lang="ru-RU" sz="4800" i="1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15000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Gabriola" pitchFamily="82" charset="0"/>
              </a:rPr>
              <a:t/>
            </a:r>
            <a:br>
              <a:rPr lang="ru-RU" b="1" dirty="0" smtClean="0">
                <a:latin typeface="Gabriola" pitchFamily="82" charset="0"/>
              </a:rPr>
            </a:br>
            <a:endParaRPr lang="ru-RU" dirty="0"/>
          </a:p>
        </p:txBody>
      </p:sp>
      <p:pic>
        <p:nvPicPr>
          <p:cNvPr id="4" name="Содержимое 3" descr="774-1-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wm_572_20110522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500174"/>
            <a:ext cx="3357586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___20140823_13129335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56" y="4357694"/>
            <a:ext cx="3071834" cy="2303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3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4232677"/>
            <a:ext cx="3500430" cy="26253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6000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Gabriola" pitchFamily="82" charset="0"/>
              </a:rPr>
              <a:t>А родилась </a:t>
            </a:r>
            <a:r>
              <a:rPr lang="ru-RU" sz="3200" b="1" dirty="0">
                <a:latin typeface="Gabriola" pitchFamily="82" charset="0"/>
              </a:rPr>
              <a:t>я</a:t>
            </a:r>
            <a:r>
              <a:rPr lang="ru-RU" sz="3200" b="1" dirty="0" smtClean="0">
                <a:latin typeface="Gabriola" pitchFamily="82" charset="0"/>
              </a:rPr>
              <a:t> 15.06.1986 в РФ, республика Дагестан, </a:t>
            </a:r>
            <a:r>
              <a:rPr lang="ru-RU" sz="3200" b="1" dirty="0" err="1" smtClean="0">
                <a:latin typeface="Gabriola" pitchFamily="82" charset="0"/>
              </a:rPr>
              <a:t>Кайтагский</a:t>
            </a:r>
            <a:r>
              <a:rPr lang="ru-RU" sz="3200" b="1" dirty="0" smtClean="0">
                <a:latin typeface="Gabriola" pitchFamily="82" charset="0"/>
              </a:rPr>
              <a:t> район, с. </a:t>
            </a:r>
            <a:r>
              <a:rPr lang="ru-RU" sz="3200" b="1" dirty="0" err="1" smtClean="0">
                <a:latin typeface="Gabriola" pitchFamily="82" charset="0"/>
              </a:rPr>
              <a:t>Маджалис</a:t>
            </a:r>
            <a:endParaRPr lang="ru-RU" sz="3200" dirty="0"/>
          </a:p>
        </p:txBody>
      </p:sp>
    </p:spTree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4" name="Содержимое 3" descr="76481948_Nezhnuyerozuyskruzhevom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2928926" y="500042"/>
            <a:ext cx="41434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latin typeface="Gabriola" pitchFamily="82" charset="0"/>
              </a:rPr>
              <a:t>Школа….</a:t>
            </a:r>
            <a:endParaRPr lang="ru-RU" sz="6000" b="1" dirty="0">
              <a:latin typeface="Gabriola" pitchFamily="82" charset="0"/>
            </a:endParaRPr>
          </a:p>
        </p:txBody>
      </p:sp>
      <p:pic>
        <p:nvPicPr>
          <p:cNvPr id="10" name="Рисунок 9" descr="433265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5" y="1785926"/>
            <a:ext cx="4214810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521264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3643314"/>
            <a:ext cx="4214842" cy="3000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2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01_vintage_background_with_red_ros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</p:spPr>
      </p:pic>
      <p:pic>
        <p:nvPicPr>
          <p:cNvPr id="12" name="Рисунок 1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03" y="3429000"/>
            <a:ext cx="321467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Выноска-облако 13"/>
          <p:cNvSpPr/>
          <p:nvPr/>
        </p:nvSpPr>
        <p:spPr>
          <a:xfrm>
            <a:off x="2786050" y="428604"/>
            <a:ext cx="6000792" cy="2428892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"</a:t>
            </a:r>
            <a:r>
              <a:rPr lang="ru-RU" sz="2400" b="1" dirty="0" smtClean="0">
                <a:solidFill>
                  <a:schemeClr val="tx1"/>
                </a:solidFill>
                <a:latin typeface="Gabriola" pitchFamily="82" charset="0"/>
              </a:rPr>
              <a:t>Будь терпелив в ожидании чуда,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abriola" pitchFamily="82" charset="0"/>
              </a:rPr>
              <a:t>И будь готов для встречи с ним в ребёнке".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Gabriola" pitchFamily="82" charset="0"/>
              </a:rPr>
              <a:t>                               </a:t>
            </a:r>
            <a:r>
              <a:rPr lang="ru-RU" sz="2400" b="1" dirty="0" err="1" smtClean="0">
                <a:solidFill>
                  <a:schemeClr val="tx1"/>
                </a:solidFill>
                <a:latin typeface="Gabriola" pitchFamily="82" charset="0"/>
              </a:rPr>
              <a:t>Ш.М.Амонашвили</a:t>
            </a:r>
            <a:r>
              <a:rPr lang="ru-RU" sz="2400" b="1" dirty="0" smtClean="0">
                <a:solidFill>
                  <a:schemeClr val="tx1"/>
                </a:solidFill>
                <a:latin typeface="Gabriola" pitchFamily="82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79350126_4093084_17205013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4282" y="285728"/>
            <a:ext cx="37862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Gabriola" pitchFamily="82" charset="0"/>
              </a:rPr>
              <a:t>«У каждого человека три характера: тот, который ему приписывают; тот, который он сам себе приписывает; и, наконец, тот, который есть в действительности» ... </a:t>
            </a:r>
            <a:endParaRPr lang="ru-RU" sz="3200" b="1" dirty="0">
              <a:latin typeface="Gabriola" pitchFamily="82" charset="0"/>
            </a:endParaRPr>
          </a:p>
        </p:txBody>
      </p:sp>
      <p:pic>
        <p:nvPicPr>
          <p:cNvPr id="6" name="Рисунок 5" descr="E:\для презентации фоны\118194192_4097669thumb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28"/>
            <a:ext cx="3810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2000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abstract-free-desktop-wallpaper-pink-stars-1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71472" y="0"/>
            <a:ext cx="835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800" b="1" dirty="0" smtClean="0">
                <a:latin typeface="Gabriola" pitchFamily="82" charset="0"/>
              </a:rPr>
              <a:t>Сочетает внешнюю хрупкость и внутреннюю силу, четкий ум и нежное сердце…</a:t>
            </a:r>
            <a:endParaRPr lang="ru-RU" sz="4800" b="1" dirty="0">
              <a:latin typeface="Gabriola" pitchFamily="82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1" y="4143380"/>
            <a:ext cx="1857389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143380"/>
            <a:ext cx="2357455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12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womens-day-wallpaper-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928662" y="500042"/>
            <a:ext cx="43348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Gabriola" pitchFamily="82" charset="0"/>
              </a:rPr>
              <a:t>Загадочная, неповторимая, </a:t>
            </a:r>
          </a:p>
          <a:p>
            <a:r>
              <a:rPr lang="ru-RU" sz="3600" b="1" dirty="0" smtClean="0">
                <a:latin typeface="Gabriola" pitchFamily="82" charset="0"/>
              </a:rPr>
              <a:t>прозорливая….</a:t>
            </a:r>
            <a:endParaRPr lang="ru-RU" sz="3600" b="1" dirty="0">
              <a:latin typeface="Gabriola" pitchFamily="82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429000"/>
            <a:ext cx="3209925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12000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i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00034" y="7143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smtClean="0">
                <a:latin typeface="Gabriola" pitchFamily="82" charset="0"/>
              </a:rPr>
              <a:t>Женственная, жизнелюбивая и просто очаровательная девушка…</a:t>
            </a:r>
            <a:endParaRPr lang="ru-RU" sz="4000" b="1" dirty="0">
              <a:latin typeface="Gabriola" pitchFamily="82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928934"/>
            <a:ext cx="2928958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12000"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154</Words>
  <Application>Microsoft Office PowerPoint</Application>
  <PresentationFormat>Экран (4:3)</PresentationFormat>
  <Paragraphs>26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Мы и праздники не забываем</vt:lpstr>
      <vt:lpstr>И зимние забавы нам по нраву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Пользователь</cp:lastModifiedBy>
  <cp:revision>47</cp:revision>
  <dcterms:created xsi:type="dcterms:W3CDTF">2015-10-25T15:08:27Z</dcterms:created>
  <dcterms:modified xsi:type="dcterms:W3CDTF">2015-10-26T03:43:16Z</dcterms:modified>
</cp:coreProperties>
</file>