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225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F9049-5512-4578-9E2B-1659EB480E2E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34B57-5F2A-4A1F-AE97-FAC41C48A0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F66BEB-8168-4342-8B55-A10C5012CEF2}" type="datetimeFigureOut">
              <a:rPr lang="ru-RU" smtClean="0"/>
              <a:pPr/>
              <a:t>15.11.2016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2FFF4B-71DB-43F1-9025-AB60AFCE263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Муниципальное автономное дошкольное образовательное учреждение города Новосибирска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“</a:t>
            </a:r>
            <a:r>
              <a:rPr lang="ru-RU" sz="1400" dirty="0" smtClean="0"/>
              <a:t>Детский сад №59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6143644"/>
            <a:ext cx="6400800" cy="175260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Новосибирск 2016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857488" y="1643050"/>
            <a:ext cx="3508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Проект</a:t>
            </a:r>
          </a:p>
          <a:p>
            <a:pPr algn="ctr"/>
            <a:r>
              <a:rPr lang="en-US" sz="2400" dirty="0" smtClean="0"/>
              <a:t>“</a:t>
            </a:r>
            <a:r>
              <a:rPr lang="ru-RU" sz="2400" dirty="0" smtClean="0"/>
              <a:t>Мой дружок — ручеек»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57488" y="3857628"/>
            <a:ext cx="578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Выполнили</a:t>
            </a:r>
            <a:r>
              <a:rPr lang="en-US" dirty="0" smtClean="0"/>
              <a:t>:</a:t>
            </a:r>
            <a:r>
              <a:rPr lang="ru-RU" dirty="0" smtClean="0"/>
              <a:t>воспитатель 2 младшей группы </a:t>
            </a:r>
            <a:r>
              <a:rPr lang="ru-RU" dirty="0" err="1" smtClean="0"/>
              <a:t>Мейстер</a:t>
            </a:r>
            <a:r>
              <a:rPr lang="ru-RU" dirty="0" smtClean="0"/>
              <a:t> О.И</a:t>
            </a:r>
          </a:p>
          <a:p>
            <a:endParaRPr lang="ru-RU" dirty="0" smtClean="0"/>
          </a:p>
        </p:txBody>
      </p:sp>
      <p:pic>
        <p:nvPicPr>
          <p:cNvPr id="19458" name="Picture 2" descr="http://www.stihi.ru/pics/2014/07/31/3848.jpg?84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"/>
            <a:ext cx="9144000" cy="68580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0"/>
            <a:ext cx="7858148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Муниципальное автономное дошкольное образовательное учреждение города Новосибирска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«Детский сад № 59»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1538" y="2071678"/>
            <a:ext cx="750099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Проект “Мой дружок — ручеек»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6050" y="3929066"/>
            <a:ext cx="6143668" cy="132343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Выполнили: воспитатель 2 младшей </a:t>
            </a:r>
            <a:r>
              <a:rPr lang="ru-RU" sz="2000" dirty="0" smtClean="0">
                <a:solidFill>
                  <a:schemeClr val="bg1"/>
                </a:solidFill>
              </a:rPr>
              <a:t>группы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</a:rPr>
              <a:t>                                                                                   </a:t>
            </a:r>
            <a:r>
              <a:rPr lang="ru-RU" sz="2000" dirty="0" err="1" smtClean="0">
                <a:solidFill>
                  <a:schemeClr val="bg1"/>
                </a:solidFill>
              </a:rPr>
              <a:t>Смехун</a:t>
            </a:r>
            <a:r>
              <a:rPr lang="ru-RU" sz="2000" dirty="0" smtClean="0">
                <a:solidFill>
                  <a:schemeClr val="bg1"/>
                </a:solidFill>
              </a:rPr>
              <a:t> Е.В</a:t>
            </a:r>
          </a:p>
          <a:p>
            <a:pPr algn="r"/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30" y="6211669"/>
            <a:ext cx="235745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Новосибирск 2016 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85728"/>
            <a:ext cx="3657924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dirty="0" smtClean="0"/>
              <a:t>Аппликация «рыбки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IMG_1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000372"/>
            <a:ext cx="4214842" cy="3571900"/>
          </a:xfrm>
          <a:prstGeom prst="rect">
            <a:avLst/>
          </a:prstGeom>
        </p:spPr>
      </p:pic>
      <p:pic>
        <p:nvPicPr>
          <p:cNvPr id="4" name="Рисунок 3" descr="IMG_1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4286280" cy="3875512"/>
          </a:xfrm>
          <a:prstGeom prst="rect">
            <a:avLst/>
          </a:prstGeom>
        </p:spPr>
      </p:pic>
      <p:pic>
        <p:nvPicPr>
          <p:cNvPr id="5" name="Рисунок 4" descr="fish24 0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857232"/>
            <a:ext cx="3929090" cy="2100280"/>
          </a:xfrm>
          <a:prstGeom prst="rect">
            <a:avLst/>
          </a:prstGeom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4929198"/>
            <a:ext cx="3286148" cy="173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214290"/>
            <a:ext cx="311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Подвижные игры на прогулке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0075"/>
            <a:ext cx="9144000" cy="6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142852"/>
            <a:ext cx="208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Экскурсия в огород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29066"/>
            <a:ext cx="3905245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911207"/>
            <a:ext cx="3929058" cy="294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785794"/>
            <a:ext cx="4095732" cy="30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4286233" cy="32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29066"/>
            <a:ext cx="4286248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3714729" cy="2786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857356" y="500042"/>
            <a:ext cx="630268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/>
              <a:t>Экспериментирование с водой на прогулке.</a:t>
            </a:r>
            <a:endParaRPr lang="ru-RU" sz="2400" dirty="0"/>
          </a:p>
        </p:txBody>
      </p:sp>
      <p:pic>
        <p:nvPicPr>
          <p:cNvPr id="6" name="Рисунок 5" descr="IMG_1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000108"/>
            <a:ext cx="4214842" cy="3161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1571612"/>
            <a:ext cx="868019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Чтобы проект мог осуществиться, передо мной стояла задача наполнить центры </a:t>
            </a:r>
          </a:p>
          <a:p>
            <a:r>
              <a:rPr lang="ru-RU" dirty="0"/>
              <a:t>а</a:t>
            </a:r>
            <a:r>
              <a:rPr lang="ru-RU" dirty="0" smtClean="0"/>
              <a:t>ктивности соответствующими материалами</a:t>
            </a:r>
            <a:r>
              <a:rPr lang="en-US" dirty="0" smtClean="0"/>
              <a:t>:</a:t>
            </a:r>
            <a:endParaRPr lang="ru-RU" dirty="0" smtClean="0"/>
          </a:p>
          <a:p>
            <a:r>
              <a:rPr lang="ru-RU" dirty="0" smtClean="0"/>
              <a:t>В центре литературы мы рассматривали и читали книги по теме.</a:t>
            </a:r>
          </a:p>
          <a:p>
            <a:r>
              <a:rPr lang="ru-RU" dirty="0" smtClean="0"/>
              <a:t>Чуковский «Путаница», «</a:t>
            </a:r>
            <a:r>
              <a:rPr lang="ru-RU" dirty="0" err="1" smtClean="0"/>
              <a:t>Федорино</a:t>
            </a:r>
            <a:r>
              <a:rPr lang="ru-RU" dirty="0" smtClean="0"/>
              <a:t> горе», «</a:t>
            </a:r>
            <a:r>
              <a:rPr lang="ru-RU" dirty="0" err="1" smtClean="0"/>
              <a:t>Мойдодыр</a:t>
            </a:r>
            <a:r>
              <a:rPr lang="ru-RU" dirty="0" smtClean="0"/>
              <a:t>».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центре искусства появились картинки, раскраски, трафареты для рисования.</a:t>
            </a:r>
          </a:p>
          <a:p>
            <a:r>
              <a:rPr lang="ru-RU" dirty="0" smtClean="0"/>
              <a:t>Правила поведения возле водоёмов, созданные детьми.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571480"/>
            <a:ext cx="7147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реализация проекта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 descr="IMG_2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5" y="2928934"/>
            <a:ext cx="6857069" cy="2750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001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Совместно с детьми мы оформили правила поведения возле водоемов.</a:t>
            </a:r>
          </a:p>
        </p:txBody>
      </p:sp>
      <p:pic>
        <p:nvPicPr>
          <p:cNvPr id="4098" name="Picture 2" descr="http://static4.read.ru/images/illustrations/127408545732051696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3309918" cy="2482439"/>
          </a:xfrm>
          <a:prstGeom prst="rect">
            <a:avLst/>
          </a:prstGeom>
          <a:noFill/>
        </p:spPr>
      </p:pic>
      <p:pic>
        <p:nvPicPr>
          <p:cNvPr id="5" name="Рисунок 4" descr="0909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3429000"/>
            <a:ext cx="3226927" cy="3230512"/>
          </a:xfrm>
          <a:prstGeom prst="rect">
            <a:avLst/>
          </a:prstGeom>
        </p:spPr>
      </p:pic>
      <p:pic>
        <p:nvPicPr>
          <p:cNvPr id="6" name="Рисунок 5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786" y="500042"/>
            <a:ext cx="3786214" cy="2669281"/>
          </a:xfrm>
          <a:prstGeom prst="rect">
            <a:avLst/>
          </a:prstGeom>
        </p:spPr>
      </p:pic>
      <p:pic>
        <p:nvPicPr>
          <p:cNvPr id="7" name="Рисунок 6" descr="IMG_2260.JPG"/>
          <p:cNvPicPr>
            <a:picLocks noChangeAspect="1"/>
          </p:cNvPicPr>
          <p:nvPr/>
        </p:nvPicPr>
        <p:blipFill>
          <a:blip r:embed="rId5" cstate="print"/>
          <a:srcRect l="12500" t="11111" r="16666" b="13889"/>
          <a:stretch>
            <a:fillRect/>
          </a:stretch>
        </p:blipFill>
        <p:spPr>
          <a:xfrm>
            <a:off x="214282" y="3857628"/>
            <a:ext cx="2428892" cy="1928826"/>
          </a:xfrm>
          <a:prstGeom prst="rect">
            <a:avLst/>
          </a:prstGeom>
        </p:spPr>
      </p:pic>
      <p:pic>
        <p:nvPicPr>
          <p:cNvPr id="8" name="Рисунок 7" descr="IMG_2259.JPG"/>
          <p:cNvPicPr>
            <a:picLocks noChangeAspect="1"/>
          </p:cNvPicPr>
          <p:nvPr/>
        </p:nvPicPr>
        <p:blipFill>
          <a:blip r:embed="rId6" cstate="print"/>
          <a:srcRect l="6522" t="8696" r="13044" b="13044"/>
          <a:stretch>
            <a:fillRect/>
          </a:stretch>
        </p:blipFill>
        <p:spPr>
          <a:xfrm>
            <a:off x="2857488" y="3929066"/>
            <a:ext cx="2643206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142852"/>
            <a:ext cx="6068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Награждения участников проекта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1000108"/>
            <a:ext cx="809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участники проекта были награждены медалями и мыльными пузырями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429124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61107"/>
            <a:ext cx="4500562" cy="3696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357166"/>
            <a:ext cx="5072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Анализ проведённой работы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ри работе с проектом дети научились</a:t>
            </a:r>
            <a:r>
              <a:rPr lang="en-US" dirty="0" smtClean="0"/>
              <a:t>:</a:t>
            </a:r>
            <a:endParaRPr lang="ru-RU" dirty="0" smtClean="0"/>
          </a:p>
          <a:p>
            <a:pPr algn="ctr"/>
            <a:r>
              <a:rPr lang="ru-RU" dirty="0" smtClean="0"/>
              <a:t>-Действовать совместно с родителями</a:t>
            </a:r>
            <a:r>
              <a:rPr lang="en-US" dirty="0" smtClean="0"/>
              <a:t>;</a:t>
            </a:r>
            <a:endParaRPr lang="ru-RU" dirty="0" smtClean="0"/>
          </a:p>
          <a:p>
            <a:pPr algn="ctr"/>
            <a:r>
              <a:rPr lang="en-US" dirty="0" smtClean="0"/>
              <a:t>-</a:t>
            </a:r>
            <a:r>
              <a:rPr lang="ru-RU" dirty="0" smtClean="0"/>
              <a:t>Действовать совместно друг с другом.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3000372"/>
            <a:ext cx="4167170" cy="369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86050" y="2500306"/>
            <a:ext cx="4031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Презентация проходила в группе №</a:t>
            </a:r>
            <a:r>
              <a:rPr lang="ru-RU" sz="2400" dirty="0" smtClean="0"/>
              <a:t>1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kazka35.ucoz.ru/dokumenti/bezop/pdd_stranica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7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857884" y="2000240"/>
            <a:ext cx="3000396" cy="310854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1.Выбор темы</a:t>
            </a:r>
            <a:r>
              <a:rPr lang="en-US" sz="2800" dirty="0" smtClean="0"/>
              <a:t>;</a:t>
            </a:r>
          </a:p>
          <a:p>
            <a:r>
              <a:rPr lang="en-US" sz="2800" dirty="0" smtClean="0"/>
              <a:t>2.</a:t>
            </a:r>
            <a:r>
              <a:rPr lang="ru-RU" sz="2800" dirty="0" smtClean="0"/>
              <a:t>Сбор сведений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3.Выбор проекта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4.Реализация проекта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r>
              <a:rPr lang="ru-RU" sz="2800" dirty="0" smtClean="0"/>
              <a:t>5.Презентация проекта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8434" name="Picture 2" descr="http://dingo.com.ua/source/for_childrens/multfilm/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6000760" y="428604"/>
            <a:ext cx="2714644" cy="11430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Этапы проекта</a:t>
            </a:r>
            <a:endParaRPr lang="ru-RU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14290"/>
            <a:ext cx="842968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Однажды дети обнаружили, что из крана бежит холодная вода и нет горячей.</a:t>
            </a:r>
          </a:p>
          <a:p>
            <a:r>
              <a:rPr lang="ru-RU" dirty="0"/>
              <a:t> </a:t>
            </a:r>
            <a:r>
              <a:rPr lang="ru-RU" dirty="0" smtClean="0"/>
              <a:t>      Они бурно обсуждали эту тему за мытьем ног,</a:t>
            </a:r>
            <a:r>
              <a:rPr lang="en-US" dirty="0" smtClean="0"/>
              <a:t> </a:t>
            </a:r>
            <a:r>
              <a:rPr lang="ru-RU" dirty="0" smtClean="0"/>
              <a:t>что особо остро ощущалось. После мы продолжили обсуждение этой темы и выяснилось что дети много могут рассказать по теме и еще больше интересующих вопросов. Мы выяснили что такое водонагреватель и оказалось что он есть у многих на даче, у бабушек в деревне, в квартире. Дети задавали много вопросов  : «откуда в кране появляется вода?», «можно ли воду пить из крана?»</a:t>
            </a:r>
          </a:p>
          <a:p>
            <a:r>
              <a:rPr lang="ru-RU" dirty="0"/>
              <a:t> </a:t>
            </a:r>
            <a:r>
              <a:rPr lang="ru-RU" dirty="0" err="1" smtClean="0"/>
              <a:t>Кромм</a:t>
            </a:r>
            <a:r>
              <a:rPr lang="ru-RU" dirty="0" smtClean="0"/>
              <a:t> Настя рассказала что они с бабушкой набирали воду в колодце. А Николаева Варя сказала, что у них на даче воду набирают из колонки.                        На этом этапе я  использовала  вопросы:</a:t>
            </a:r>
            <a:endParaRPr lang="en-US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             Что знаем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</a:t>
            </a:r>
            <a:r>
              <a:rPr lang="ru-RU" dirty="0" smtClean="0"/>
              <a:t>-вода есть в реке, море, озере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-водой можно мыть руки, ноги, лицо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-водой моют посуду, пол.</a:t>
            </a:r>
          </a:p>
          <a:p>
            <a:r>
              <a:rPr lang="ru-RU" dirty="0" smtClean="0"/>
              <a:t>              </a:t>
            </a:r>
            <a:r>
              <a:rPr lang="en-US" dirty="0" err="1" smtClean="0"/>
              <a:t>-</a:t>
            </a:r>
            <a:r>
              <a:rPr lang="ru-RU" dirty="0" smtClean="0"/>
              <a:t>воду пьют люди.</a:t>
            </a:r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dirty="0" smtClean="0">
                <a:solidFill>
                  <a:srgbClr val="FF0000"/>
                </a:solidFill>
              </a:rPr>
              <a:t>Что хотим узнать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</a:t>
            </a:r>
            <a:r>
              <a:rPr lang="ru-RU" dirty="0" smtClean="0"/>
              <a:t>-как вода появляется в кране</a:t>
            </a:r>
            <a:r>
              <a:rPr lang="en-US" dirty="0" smtClean="0"/>
              <a:t>?</a:t>
            </a:r>
            <a:endParaRPr lang="ru-RU" dirty="0" smtClean="0"/>
          </a:p>
          <a:p>
            <a:r>
              <a:rPr lang="ru-RU" dirty="0" smtClean="0"/>
              <a:t>              -что еще пьет воду</a:t>
            </a:r>
            <a:r>
              <a:rPr lang="en-US" dirty="0" smtClean="0"/>
              <a:t>?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-что такое дождь</a:t>
            </a:r>
            <a:r>
              <a:rPr lang="en-US" dirty="0" smtClean="0"/>
              <a:t>?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dirty="0" smtClean="0">
                <a:solidFill>
                  <a:srgbClr val="FF0000"/>
                </a:solidFill>
              </a:rPr>
              <a:t>Как можем узнать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en-US" dirty="0" smtClean="0"/>
              <a:t>-</a:t>
            </a:r>
            <a:r>
              <a:rPr lang="ru-RU" dirty="0" smtClean="0"/>
              <a:t>спросить у родителей.</a:t>
            </a:r>
            <a:endParaRPr lang="en-US" dirty="0" smtClean="0"/>
          </a:p>
          <a:p>
            <a:r>
              <a:rPr lang="en-US" dirty="0" smtClean="0"/>
              <a:t>              -</a:t>
            </a:r>
            <a:r>
              <a:rPr lang="ru-RU" dirty="0" smtClean="0"/>
              <a:t>спросить у родителей</a:t>
            </a:r>
          </a:p>
          <a:p>
            <a:r>
              <a:rPr lang="ru-RU" dirty="0"/>
              <a:t> </a:t>
            </a:r>
            <a:r>
              <a:rPr lang="ru-RU" dirty="0" smtClean="0"/>
              <a:t>             -спросить у бабушки с дедушкой.</a:t>
            </a:r>
          </a:p>
        </p:txBody>
      </p:sp>
      <p:pic>
        <p:nvPicPr>
          <p:cNvPr id="17410" name="Picture 2" descr="http://www.medweb.ru/upload/news/8-8-12/%D0%9F%D1%8C%D0%B5%D0%BC%20%D0%B8%D0%B7%20%D0%BF%D0%BE%D0%B4%20%D0%BA%D1%80%D0%B0%D0%BD%D0%B0_shutterstock_550627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071810"/>
            <a:ext cx="4357686" cy="3582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78945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Цель</a:t>
            </a:r>
            <a:r>
              <a:rPr lang="en-US" dirty="0" smtClean="0"/>
              <a:t>: </a:t>
            </a:r>
            <a:r>
              <a:rPr lang="ru-RU" dirty="0" smtClean="0"/>
              <a:t>Расширить представления детей о природном объекте - вода</a:t>
            </a:r>
            <a:r>
              <a:rPr lang="en-US" dirty="0" smtClean="0"/>
              <a:t>;</a:t>
            </a:r>
          </a:p>
          <a:p>
            <a:endParaRPr lang="en-US" dirty="0"/>
          </a:p>
          <a:p>
            <a:r>
              <a:rPr lang="en-US" dirty="0" smtClean="0"/>
              <a:t>         </a:t>
            </a:r>
            <a:r>
              <a:rPr lang="ru-RU" dirty="0" smtClean="0"/>
              <a:t>Задачи</a:t>
            </a:r>
          </a:p>
          <a:p>
            <a:r>
              <a:rPr lang="ru-RU" dirty="0" smtClean="0"/>
              <a:t>               1.Уточнить и расширить знания детей о воде(прозрачная, без запаха)</a:t>
            </a:r>
            <a:r>
              <a:rPr lang="en-US" dirty="0" smtClean="0"/>
              <a:t>;</a:t>
            </a:r>
          </a:p>
          <a:p>
            <a:r>
              <a:rPr lang="en-US" dirty="0"/>
              <a:t> </a:t>
            </a:r>
            <a:r>
              <a:rPr lang="en-US" dirty="0" smtClean="0"/>
              <a:t>              2.</a:t>
            </a:r>
            <a:r>
              <a:rPr lang="ru-RU" dirty="0" smtClean="0"/>
              <a:t>Развивать умение детей выполнять простейшие опыты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3.Расширить кругозор детей о роли воды в жизни людей</a:t>
            </a:r>
            <a:r>
              <a:rPr lang="en-US" dirty="0" smtClean="0"/>
              <a:t>;</a:t>
            </a:r>
          </a:p>
          <a:p>
            <a:r>
              <a:rPr lang="en-US" dirty="0"/>
              <a:t> </a:t>
            </a:r>
            <a:r>
              <a:rPr lang="en-US" dirty="0" smtClean="0"/>
              <a:t>              4.</a:t>
            </a:r>
            <a:r>
              <a:rPr lang="ru-RU" dirty="0" smtClean="0"/>
              <a:t>Роль воды в жизни живых организмов</a:t>
            </a:r>
            <a:r>
              <a:rPr lang="en-US" dirty="0" smtClean="0"/>
              <a:t>;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Вид проекта</a:t>
            </a:r>
            <a:r>
              <a:rPr lang="en-US" dirty="0" smtClean="0"/>
              <a:t>:</a:t>
            </a:r>
            <a:r>
              <a:rPr lang="ru-RU" dirty="0" smtClean="0"/>
              <a:t> детско-взрослый</a:t>
            </a:r>
            <a:r>
              <a:rPr lang="en-US" dirty="0" smtClean="0"/>
              <a:t>; </a:t>
            </a:r>
            <a:r>
              <a:rPr lang="ru-RU" dirty="0" smtClean="0"/>
              <a:t>краткосрочный творческий проект.</a:t>
            </a:r>
          </a:p>
          <a:p>
            <a:r>
              <a:rPr lang="ru-RU" dirty="0" smtClean="0"/>
              <a:t>Участники</a:t>
            </a:r>
            <a:r>
              <a:rPr lang="en-US" dirty="0" smtClean="0"/>
              <a:t>:</a:t>
            </a:r>
            <a:r>
              <a:rPr lang="ru-RU" dirty="0" smtClean="0"/>
              <a:t> Воспитатели, дети, родители</a:t>
            </a:r>
          </a:p>
        </p:txBody>
      </p:sp>
      <p:pic>
        <p:nvPicPr>
          <p:cNvPr id="3" name="Picture 2" descr="http://mypresentation.ru/documents/3efb0eb57ffb84d0e75088e1c446212c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000371"/>
            <a:ext cx="5143504" cy="3857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0005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Сбор сведений.</a:t>
            </a:r>
          </a:p>
          <a:p>
            <a:pPr algn="ctr"/>
            <a:endParaRPr lang="ru-RU" sz="3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Средства</a:t>
            </a:r>
            <a:r>
              <a:rPr lang="ru-RU" dirty="0" smtClean="0"/>
              <a:t>: подбор иллюстраций по теме, просмотр книг, отгадывание загадок.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Вопросы для обсуждения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1.Для чего нужна вода?</a:t>
            </a:r>
          </a:p>
          <a:p>
            <a:r>
              <a:rPr lang="ru-RU" dirty="0" smtClean="0"/>
              <a:t>2. Где люди используют воду?</a:t>
            </a:r>
          </a:p>
          <a:p>
            <a:r>
              <a:rPr lang="ru-RU" dirty="0" smtClean="0"/>
              <a:t>3. Где можно встретить воду?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Деятельность</a:t>
            </a:r>
            <a:r>
              <a:rPr lang="ru-RU" dirty="0" smtClean="0"/>
              <a:t>: рассматривание иллюстраций , подвижные игры, НОД (рисование, лепка, аппликации), игры с водой на прогулке.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Работа с родителями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1.Просьба провести беседу с ребенком по теме «для чего нужна вода?».</a:t>
            </a:r>
          </a:p>
          <a:p>
            <a:endParaRPr lang="ru-RU" dirty="0"/>
          </a:p>
        </p:txBody>
      </p:sp>
      <p:pic>
        <p:nvPicPr>
          <p:cNvPr id="15362" name="Picture 2" descr="http://4.bp.blogspot.com/-i5mT3rmg0Rg/UMY_FP7hxlI/AAAAAAAABS0/2bq6XVjq6NI/s1600/watercyc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214422"/>
            <a:ext cx="5237023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714356"/>
            <a:ext cx="512435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/>
              <a:t>3 этап выбор проекта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43042" y="1500174"/>
            <a:ext cx="6429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Рисуем море и морских обитателей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7" name="Рисунок 6" descr="IMG_1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6717" y="3357537"/>
            <a:ext cx="4667283" cy="3500463"/>
          </a:xfrm>
          <a:prstGeom prst="rect">
            <a:avLst/>
          </a:prstGeom>
        </p:spPr>
      </p:pic>
      <p:pic>
        <p:nvPicPr>
          <p:cNvPr id="8" name="Рисунок 7" descr="IMG_1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286124"/>
            <a:ext cx="4262467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428604"/>
            <a:ext cx="3357586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Влажная уборка </a:t>
            </a:r>
            <a:r>
              <a:rPr lang="ru-RU" sz="2800" dirty="0" smtClean="0">
                <a:solidFill>
                  <a:schemeClr val="bg2"/>
                </a:solidFill>
              </a:rPr>
              <a:t>группы</a:t>
            </a:r>
            <a:endParaRPr lang="ru-RU" sz="2800" dirty="0">
              <a:solidFill>
                <a:schemeClr val="bg2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3214710" cy="29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9" y="4161230"/>
            <a:ext cx="3786182" cy="283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928670"/>
            <a:ext cx="4143404" cy="300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857232"/>
            <a:ext cx="619701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Чтение художественной литературы.</a:t>
            </a:r>
            <a:endParaRPr lang="ru-RU" sz="28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50471"/>
            <a:ext cx="4143372" cy="310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428736"/>
            <a:ext cx="4143372" cy="3107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maxresdefaul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1428736"/>
            <a:ext cx="1673237" cy="2214578"/>
          </a:xfrm>
          <a:prstGeom prst="rect">
            <a:avLst/>
          </a:prstGeom>
        </p:spPr>
      </p:pic>
      <p:pic>
        <p:nvPicPr>
          <p:cNvPr id="6" name="Рисунок 5" descr="1369935169_moydody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1428736"/>
            <a:ext cx="1928826" cy="22160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457200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</a:t>
            </a:r>
            <a:r>
              <a:rPr lang="ru-RU" i="1" dirty="0" smtClean="0"/>
              <a:t>Давайте же мыться, плескаться,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Купаться, нырять, кувыркаться,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 ушате, в корыте, в лохани,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 реке, в ручейке, в океане,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И в ванне, и в бане,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Всегда и везде –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Вечная слава воде!</a:t>
            </a:r>
            <a:r>
              <a:rPr lang="ru-RU" dirty="0" smtClean="0"/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36" y="500042"/>
            <a:ext cx="392909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Игры с водой на прогулке.</a:t>
            </a:r>
          </a:p>
          <a:p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04027"/>
            <a:ext cx="428624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50460"/>
            <a:ext cx="4429124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678875" y="1464473"/>
            <a:ext cx="3857652" cy="292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304</TotalTime>
  <Words>593</Words>
  <Application>Microsoft Office PowerPoint</Application>
  <PresentationFormat>Экран (4:3)</PresentationFormat>
  <Paragraphs>100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Муниципальное автономное дошкольное образовательное учреждение города Новосибирска “Детский сад №59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“Детский сад №59</dc:title>
  <dc:creator>Пользователь Windows</dc:creator>
  <cp:lastModifiedBy>Katty</cp:lastModifiedBy>
  <cp:revision>35</cp:revision>
  <dcterms:created xsi:type="dcterms:W3CDTF">2016-07-04T18:00:25Z</dcterms:created>
  <dcterms:modified xsi:type="dcterms:W3CDTF">2016-11-14T16:13:06Z</dcterms:modified>
</cp:coreProperties>
</file>