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26" r:id="rId2"/>
    <p:sldId id="306" r:id="rId3"/>
    <p:sldId id="275" r:id="rId4"/>
    <p:sldId id="276" r:id="rId5"/>
    <p:sldId id="312" r:id="rId6"/>
    <p:sldId id="313" r:id="rId7"/>
    <p:sldId id="327" r:id="rId8"/>
    <p:sldId id="331" r:id="rId9"/>
    <p:sldId id="328" r:id="rId10"/>
    <p:sldId id="334" r:id="rId11"/>
    <p:sldId id="315" r:id="rId12"/>
    <p:sldId id="278" r:id="rId13"/>
    <p:sldId id="279" r:id="rId14"/>
    <p:sldId id="283" r:id="rId15"/>
    <p:sldId id="284" r:id="rId16"/>
    <p:sldId id="288" r:id="rId17"/>
    <p:sldId id="289" r:id="rId18"/>
    <p:sldId id="316" r:id="rId19"/>
    <p:sldId id="285" r:id="rId20"/>
    <p:sldId id="290" r:id="rId21"/>
    <p:sldId id="297" r:id="rId22"/>
    <p:sldId id="293" r:id="rId23"/>
    <p:sldId id="294" r:id="rId24"/>
    <p:sldId id="295" r:id="rId25"/>
    <p:sldId id="296" r:id="rId26"/>
    <p:sldId id="298" r:id="rId27"/>
    <p:sldId id="304" r:id="rId28"/>
    <p:sldId id="333" r:id="rId29"/>
    <p:sldId id="300" r:id="rId30"/>
    <p:sldId id="320" r:id="rId31"/>
    <p:sldId id="321" r:id="rId32"/>
    <p:sldId id="322" r:id="rId33"/>
    <p:sldId id="332" r:id="rId34"/>
    <p:sldId id="310" r:id="rId35"/>
    <p:sldId id="314" r:id="rId36"/>
    <p:sldId id="32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4" autoAdjust="0"/>
    <p:restoredTop sz="94660"/>
  </p:normalViewPr>
  <p:slideViewPr>
    <p:cSldViewPr>
      <p:cViewPr varScale="1">
        <p:scale>
          <a:sx n="48" d="100"/>
          <a:sy n="48" d="100"/>
        </p:scale>
        <p:origin x="-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EB9DB-5DF5-468B-872E-8E759568F58B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8DA2-DB4B-435A-A0F2-AF16DB9D9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Экологический кластер, который и определит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нашего урока.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8DA2-DB4B-435A-A0F2-AF16DB9D9D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14DE-8D98-4464-BC82-180ABB880E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Учитель биологии и химии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Русмиленко</a:t>
            </a:r>
            <a:r>
              <a:rPr lang="ru-RU" sz="1800" dirty="0" smtClean="0"/>
              <a:t> Мария Васильевна.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Ноябрь 2016 г.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71546"/>
            <a:ext cx="8458200" cy="27146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МОУ «</a:t>
            </a:r>
            <a:r>
              <a:rPr lang="ru-RU" sz="3100" dirty="0" err="1" smtClean="0">
                <a:solidFill>
                  <a:schemeClr val="tx1"/>
                </a:solidFill>
              </a:rPr>
              <a:t>Социокультурный</a:t>
            </a:r>
            <a:r>
              <a:rPr lang="ru-RU" sz="3100" dirty="0" smtClean="0">
                <a:solidFill>
                  <a:schemeClr val="tx1"/>
                </a:solidFill>
              </a:rPr>
              <a:t> центр» с. </a:t>
            </a:r>
            <a:r>
              <a:rPr lang="ru-RU" sz="3100" dirty="0" err="1" smtClean="0">
                <a:solidFill>
                  <a:schemeClr val="tx1"/>
                </a:solidFill>
              </a:rPr>
              <a:t>Лопхари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3100" dirty="0" smtClean="0">
              <a:solidFill>
                <a:schemeClr val="tx1"/>
              </a:solidFill>
            </a:endParaRP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Экологический урок в 10 - 11 классе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Тема: </a:t>
            </a:r>
            <a:r>
              <a:rPr lang="ru-RU" sz="4400" dirty="0" smtClean="0">
                <a:solidFill>
                  <a:srgbClr val="FF0000"/>
                </a:solidFill>
              </a:rPr>
              <a:t>"Экологические проблемы современности и способы их решения".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(элективный курс по биологии)</a:t>
            </a:r>
            <a:endParaRPr lang="ru-RU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000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настоящее время  природные ресурсы истощены,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природа сильно загрязнена.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Нас окружает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множество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экологических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проблем.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43578"/>
            <a:ext cx="8686800" cy="43654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Picture 2" descr="http://electroportal.com.ua/images/2077/ekopro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4391645" cy="426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157257_5697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-395723"/>
            <a:ext cx="9144000" cy="725372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загрязнение  воздуха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615e9e578d019d022ba61d7b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Промышленные предприятия загрязняют воздух.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убка лес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Вырубка лесов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jar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пожары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«Воде была дана волшебная власть стать соком жизни на Земле</a:t>
            </a:r>
            <a:r>
              <a:rPr lang="ru-RU" b="1" dirty="0" smtClean="0">
                <a:latin typeface="Arial Black" pitchFamily="34" charset="0"/>
              </a:rPr>
              <a:t>»</a:t>
            </a:r>
          </a:p>
          <a:p>
            <a:pPr algn="ctr"/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0014-013-Podvedja-itog-ja-khochu-skazat-chto-pitevoj-vody-na-planete-stanovits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</a:rPr>
              <a:t>Воде была дана волшебная власть стать соком жизни </a:t>
            </a:r>
            <a:br>
              <a:rPr lang="ru-RU" sz="4000" b="1" cap="none" dirty="0" smtClean="0"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lang="ru-RU" sz="4000" b="1" cap="none" dirty="0" smtClean="0"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</a:rPr>
              <a:t>на Земле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Загрязнение воды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k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Загрязнение воды нефтью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1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Загрязнение сточными водами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Стихийные свалки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Посмотрите !...  Кто посмел наступить грязным сапогом на нашу планету?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www.islamonline.ru/images/stories/kli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215106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64307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Бытовые отходы на берегу, в лесу и даже в пределах сел и городов.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631162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Arial Black" pitchFamily="34" charset="0"/>
              </a:rPr>
              <a:t>Какие могут быть Последствия загрязнения окружающей среды?</a:t>
            </a:r>
            <a:endParaRPr lang="ru-RU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9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Гибель организмов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96860_1279039818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Изменение среды обитания животных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4684090_abandoned_village_near_chernoby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Разрушение почвы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D:\77\БИОЛОГИЯ сдать\2\SOIL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571613"/>
            <a:ext cx="4643470" cy="5286388"/>
          </a:xfrm>
          <a:prstGeom prst="rect">
            <a:avLst/>
          </a:prstGeom>
          <a:noFill/>
        </p:spPr>
      </p:pic>
      <p:pic>
        <p:nvPicPr>
          <p:cNvPr id="6" name="Picture 2" descr="D:\77\БИОЛОГИЯ сдать\2\f_174028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4786314" cy="5357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922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Исчезновение растений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dv_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Проблемы со здоровьем людей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pic_247582_thumbna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3579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- </a:t>
            </a:r>
            <a:r>
              <a:rPr lang="ru-RU" sz="4000" dirty="0" smtClean="0">
                <a:solidFill>
                  <a:srgbClr val="FF0000"/>
                </a:solidFill>
              </a:rPr>
              <a:t>Во избежание катастрофы, что же необходимо сделать «здесь и  сейчас?.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- Что же делать ?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dirty="0" smtClean="0"/>
              <a:t> вы – школьники? </a:t>
            </a:r>
            <a:br>
              <a:rPr lang="ru-RU" dirty="0" smtClean="0"/>
            </a:br>
            <a:r>
              <a:rPr lang="ru-RU" dirty="0" smtClean="0"/>
              <a:t>Каждый из нас? </a:t>
            </a:r>
            <a:br>
              <a:rPr lang="ru-RU" dirty="0" smtClean="0"/>
            </a:br>
            <a:r>
              <a:rPr lang="ru-RU" dirty="0" smtClean="0"/>
              <a:t>Для нашего края, для нашей жемчужины, для своей малой Родины?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ария\Downloads\OP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42900"/>
            <a:ext cx="10572824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200" dirty="0" smtClean="0">
                <a:solidFill>
                  <a:srgbClr val="FF0000"/>
                </a:solidFill>
                <a:latin typeface="Arial Black" pitchFamily="34" charset="0"/>
              </a:rPr>
              <a:t>Многие международные организации борются за охрану природы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846640" cy="1071545"/>
          </a:xfrm>
        </p:spPr>
        <p:txBody>
          <a:bodyPr>
            <a:normAutofit/>
          </a:bodyPr>
          <a:lstStyle/>
          <a:p>
            <a:pPr algn="ctr"/>
            <a:r>
              <a:rPr lang="ru-RU" sz="5200" b="1" i="1" dirty="0" smtClean="0">
                <a:solidFill>
                  <a:srgbClr val="FF0000"/>
                </a:solidFill>
                <a:latin typeface="Arial Black" pitchFamily="34" charset="0"/>
              </a:rPr>
              <a:t>Человек!!!</a:t>
            </a:r>
          </a:p>
        </p:txBody>
      </p:sp>
      <p:pic>
        <p:nvPicPr>
          <p:cNvPr id="4" name="Рисунок 3" descr="index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928670"/>
            <a:ext cx="7643866" cy="5929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8894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solidFill>
                  <a:srgbClr val="0070C0"/>
                </a:solidFill>
                <a:latin typeface="Arial Black" pitchFamily="34" charset="0"/>
              </a:rPr>
              <a:t>Международный союз охраны природы</a:t>
            </a:r>
            <a:endParaRPr lang="ru-RU" sz="5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3500438"/>
            <a:ext cx="4027689" cy="3060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  <a:latin typeface="Arial Black" pitchFamily="34" charset="0"/>
              </a:rPr>
              <a:t>Международная организация </a:t>
            </a:r>
            <a:r>
              <a:rPr lang="ru-RU" sz="5400" dirty="0" err="1" smtClean="0">
                <a:solidFill>
                  <a:srgbClr val="92D050"/>
                </a:solidFill>
                <a:latin typeface="Arial Black" pitchFamily="34" charset="0"/>
              </a:rPr>
              <a:t>гринпис</a:t>
            </a:r>
            <a:endParaRPr lang="ru-RU" sz="54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2714620"/>
            <a:ext cx="6143668" cy="400052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2071702"/>
          </a:xfrm>
        </p:spPr>
        <p:txBody>
          <a:bodyPr>
            <a:noAutofit/>
          </a:bodyPr>
          <a:lstStyle/>
          <a:p>
            <a:pPr algn="ctr"/>
            <a:r>
              <a:rPr lang="ru-RU" sz="5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Всемирный фонд дикой природы</a:t>
            </a:r>
            <a:endParaRPr lang="ru-RU" sz="5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25px-WWF_logo.sv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2928934"/>
            <a:ext cx="3714776" cy="3500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ownloads\4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490906" cy="4114808"/>
          </a:xfrm>
        </p:spPr>
        <p:txBody>
          <a:bodyPr>
            <a:normAutofit/>
          </a:bodyPr>
          <a:lstStyle/>
          <a:p>
            <a:r>
              <a:rPr lang="ru-RU" sz="4400" smtClean="0">
                <a:solidFill>
                  <a:srgbClr val="00B050"/>
                </a:solidFill>
              </a:rPr>
              <a:t>Давйте вместе наведем порядок на нашей планете</a:t>
            </a:r>
            <a:r>
              <a:rPr lang="ru-RU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://www.sunhome.ru/UsersGallery/Cards/162/176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41243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rofi-forex.org/system/news/A13-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6787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8" y="228600"/>
            <a:ext cx="54086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4191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571744"/>
            <a:ext cx="38164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лет назад человек стал использовать природу для получения плодов и ягод, убивать животных для получения мяса и шкур.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мы радуемся каждому солнечному дню, строим планы на        будущее. </a:t>
            </a:r>
            <a:br>
              <a:rPr lang="ru-RU" dirty="0" smtClean="0"/>
            </a:br>
            <a:r>
              <a:rPr lang="ru-RU" dirty="0" smtClean="0"/>
              <a:t>- А какое оно наше будущее? </a:t>
            </a:r>
            <a:br>
              <a:rPr lang="ru-RU" dirty="0" smtClean="0"/>
            </a:br>
            <a:r>
              <a:rPr lang="ru-RU" dirty="0" smtClean="0"/>
              <a:t>- Что нас ждет впереди?</a:t>
            </a:r>
            <a:endParaRPr lang="ru-RU" dirty="0"/>
          </a:p>
        </p:txBody>
      </p:sp>
      <p:pic>
        <p:nvPicPr>
          <p:cNvPr id="43010" name="Picture 2" descr="http://img.forums.kg/images/imgUOC79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5109822" cy="4357718"/>
          </a:xfrm>
          <a:prstGeom prst="rect">
            <a:avLst/>
          </a:prstGeom>
          <a:noFill/>
        </p:spPr>
      </p:pic>
      <p:pic>
        <p:nvPicPr>
          <p:cNvPr id="43012" name="Picture 4" descr="http://open.az/uploads/posts/2010-06/1277898640_0_36eb_752ff3af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333972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Сегодня мы хотим поговорить о проблемах, которые касаются каждого человека, о состоянии нашей природы</a:t>
            </a:r>
            <a:endParaRPr lang="ru-RU" dirty="0"/>
          </a:p>
        </p:txBody>
      </p:sp>
      <p:pic>
        <p:nvPicPr>
          <p:cNvPr id="4" name="Picture 2" descr="http://erdememresen.files.wordpress.com/2010/03/42-22028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290646" cy="464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тема: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"Экологические проблемы современности и способы их решения".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u="sng" dirty="0" smtClean="0"/>
          </a:p>
          <a:p>
            <a:pPr algn="ctr"/>
            <a:r>
              <a:rPr lang="ru-RU" u="sng" dirty="0" smtClean="0"/>
              <a:t>Есть просто храм, есть храм науки,</a:t>
            </a:r>
            <a:br>
              <a:rPr lang="ru-RU" u="sng" dirty="0" smtClean="0"/>
            </a:br>
            <a:r>
              <a:rPr lang="ru-RU" u="sng" dirty="0" smtClean="0"/>
              <a:t>А есть еще природы храм, </a:t>
            </a:r>
            <a:br>
              <a:rPr lang="ru-RU" u="sng" dirty="0" smtClean="0"/>
            </a:br>
            <a:r>
              <a:rPr lang="ru-RU" u="sng" dirty="0" smtClean="0"/>
              <a:t>С лесами, тянущими руки</a:t>
            </a:r>
            <a:br>
              <a:rPr lang="ru-RU" u="sng" dirty="0" smtClean="0"/>
            </a:br>
            <a:r>
              <a:rPr lang="ru-RU" u="sng" dirty="0" smtClean="0"/>
              <a:t>Навстречу солнцу и ветрам.</a:t>
            </a:r>
            <a:br>
              <a:rPr lang="ru-RU" u="sng" dirty="0" smtClean="0"/>
            </a:br>
            <a:r>
              <a:rPr lang="ru-RU" u="sng" dirty="0" smtClean="0"/>
              <a:t>Всегда, в любое время суток,</a:t>
            </a:r>
            <a:br>
              <a:rPr lang="ru-RU" u="sng" dirty="0" smtClean="0"/>
            </a:br>
            <a:r>
              <a:rPr lang="ru-RU" u="sng" dirty="0" smtClean="0"/>
              <a:t>Он нам открыт в жару и стынь.</a:t>
            </a:r>
            <a:br>
              <a:rPr lang="ru-RU" u="sng" dirty="0" smtClean="0"/>
            </a:br>
            <a:r>
              <a:rPr lang="ru-RU" u="sng" dirty="0" smtClean="0"/>
              <a:t>Входя в него, будь сердцем чуток,</a:t>
            </a:r>
            <a:br>
              <a:rPr lang="ru-RU" u="sng" dirty="0" smtClean="0"/>
            </a:br>
            <a:r>
              <a:rPr lang="ru-RU" u="sng" dirty="0" smtClean="0"/>
              <a:t>Не оскверняй его святынь.</a:t>
            </a:r>
          </a:p>
          <a:p>
            <a:pPr algn="r"/>
            <a:r>
              <a:rPr lang="ru-RU" b="1" i="1" dirty="0" smtClean="0"/>
              <a:t>Сергей Смирнов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14884"/>
            <a:ext cx="8610600" cy="21431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4292241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52" y="3071810"/>
            <a:ext cx="8929718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Экология?……Экологические проблемы ?…   Решение проблем!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77\БИОЛОГИЯ сдать\2\image2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3143248"/>
          </a:xfrm>
          <a:prstGeom prst="rect">
            <a:avLst/>
          </a:prstGeom>
          <a:noFill/>
        </p:spPr>
      </p:pic>
      <p:pic>
        <p:nvPicPr>
          <p:cNvPr id="8" name="Picture 2" descr="D:\77\БИОЛОГИЯ сдать\2\oct_ozo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28"/>
            <a:ext cx="2428860" cy="2786082"/>
          </a:xfrm>
          <a:prstGeom prst="rect">
            <a:avLst/>
          </a:prstGeom>
          <a:noFill/>
        </p:spPr>
      </p:pic>
      <p:pic>
        <p:nvPicPr>
          <p:cNvPr id="10" name="Picture 2" descr="D:\77\БИОЛОГИЯ сдать\2\1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" y="3571876"/>
            <a:ext cx="3071802" cy="3286124"/>
          </a:xfrm>
          <a:prstGeom prst="rect">
            <a:avLst/>
          </a:prstGeom>
          <a:noFill/>
        </p:spPr>
      </p:pic>
      <p:pic>
        <p:nvPicPr>
          <p:cNvPr id="11" name="Picture 3" descr="D:\77\БИОЛОГИЯ сдать\2\girls-with-wing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643314"/>
            <a:ext cx="2786050" cy="3214686"/>
          </a:xfrm>
          <a:prstGeom prst="rect">
            <a:avLst/>
          </a:prstGeom>
          <a:noFill/>
        </p:spPr>
      </p:pic>
      <p:pic>
        <p:nvPicPr>
          <p:cNvPr id="12" name="Picture 2" descr="D:\77\БИОЛОГИЯ сдать\2\ris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714752"/>
            <a:ext cx="3000396" cy="3143248"/>
          </a:xfrm>
          <a:prstGeom prst="rect">
            <a:avLst/>
          </a:prstGeom>
          <a:noFill/>
        </p:spPr>
      </p:pic>
      <p:pic>
        <p:nvPicPr>
          <p:cNvPr id="13" name="Picture 3" descr="D:\77\БИОЛОГИЯ сдать\2\himg12.jpg"/>
          <p:cNvPicPr>
            <a:picLocks noChangeAspect="1" noChangeArrowheads="1"/>
          </p:cNvPicPr>
          <p:nvPr/>
        </p:nvPicPr>
        <p:blipFill>
          <a:blip r:embed="rId8"/>
          <a:srcRect l="6250" t="6667" r="7500" b="6667"/>
          <a:stretch>
            <a:fillRect/>
          </a:stretch>
        </p:blipFill>
        <p:spPr bwMode="auto">
          <a:xfrm>
            <a:off x="3714744" y="2142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Выяснить, что изучает наука экология?</a:t>
            </a:r>
          </a:p>
          <a:p>
            <a:endParaRPr lang="ru-RU" smtClean="0"/>
          </a:p>
          <a:p>
            <a:r>
              <a:rPr lang="ru-RU" smtClean="0"/>
              <a:t> Какие проблемы человечество испытывает на себе сегодня?</a:t>
            </a:r>
          </a:p>
          <a:p>
            <a:endParaRPr lang="ru-RU" smtClean="0"/>
          </a:p>
          <a:p>
            <a:r>
              <a:rPr lang="ru-RU" smtClean="0"/>
              <a:t>Что же необходимо сделать уже сейчас, чтобы эти проблемы  не привели к  глобальному экологическому  кризису? Есть ли пути выхода из сложившейся ситуации?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978</TotalTime>
  <Words>303</Words>
  <Application>Microsoft Office PowerPoint</Application>
  <PresentationFormat>Экран (4:3)</PresentationFormat>
  <Paragraphs>52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Учитель биологии и химии  Русмиленко Мария Васильевна.   Ноябрь 2016 г.</vt:lpstr>
      <vt:lpstr>Посмотрите !...  Кто посмел наступить грязным сапогом на нашу планету?</vt:lpstr>
      <vt:lpstr>Человек!!!</vt:lpstr>
      <vt:lpstr>Много лет назад человек стал использовать природу для получения плодов и ягод, убивать животных для получения мяса и шкур.</vt:lpstr>
      <vt:lpstr> мы радуемся каждому солнечному дню, строим планы на        будущее.  - А какое оно наше будущее?  - Что нас ждет впереди?</vt:lpstr>
      <vt:lpstr>Сегодня мы хотим поговорить о проблемах, которые касаются каждого человека, о состоянии нашей природы</vt:lpstr>
      <vt:lpstr> тема:  "Экологические проблемы современности и способы их решения".  </vt:lpstr>
      <vt:lpstr>Слайд 8</vt:lpstr>
      <vt:lpstr>Цель урока:</vt:lpstr>
      <vt:lpstr>Слайд 10</vt:lpstr>
      <vt:lpstr>В настоящее время  природные ресурсы истощены,  природа сильно загрязнена. Нас окружает  множество  экологических  проблем.</vt:lpstr>
      <vt:lpstr> загрязнение  воздуха</vt:lpstr>
      <vt:lpstr>Промышленные предприятия загрязняют воздух.</vt:lpstr>
      <vt:lpstr>Вырубка лесов</vt:lpstr>
      <vt:lpstr>пожары</vt:lpstr>
      <vt:lpstr>Воде была дана волшебная власть стать соком жизни  на Земле</vt:lpstr>
      <vt:lpstr>Загрязнение воды нефтью</vt:lpstr>
      <vt:lpstr>Загрязнение сточными водами</vt:lpstr>
      <vt:lpstr>Стихийные свалки</vt:lpstr>
      <vt:lpstr>Бытовые отходы на берегу, в лесу и даже в пределах сел и городов.</vt:lpstr>
      <vt:lpstr>Какие могут быть Последствия загрязнения окружающей среды?</vt:lpstr>
      <vt:lpstr>Гибель организмов</vt:lpstr>
      <vt:lpstr>Изменение среды обитания животных</vt:lpstr>
      <vt:lpstr>Разрушение почвы</vt:lpstr>
      <vt:lpstr>Исчезновение растений</vt:lpstr>
      <vt:lpstr>Проблемы со здоровьем людей</vt:lpstr>
      <vt:lpstr> - Во избежание катастрофы, что же необходимо сделать «здесь и  сейчас?. - Что же делать ?  вы – школьники?  Каждый из нас?  Для нашего края, для нашей жемчужины, для своей малой Родины?</vt:lpstr>
      <vt:lpstr>Слайд 28</vt:lpstr>
      <vt:lpstr>Слайд 29</vt:lpstr>
      <vt:lpstr>Международный союз охраны природы</vt:lpstr>
      <vt:lpstr>Международная организация гринпис</vt:lpstr>
      <vt:lpstr>Всемирный фонд дикой природы</vt:lpstr>
      <vt:lpstr>Слайд 33</vt:lpstr>
      <vt:lpstr>Давйте вместе наведем порядок на нашей планете!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Мария</cp:lastModifiedBy>
  <cp:revision>101</cp:revision>
  <dcterms:created xsi:type="dcterms:W3CDTF">2013-05-02T18:56:41Z</dcterms:created>
  <dcterms:modified xsi:type="dcterms:W3CDTF">2016-11-15T10:18:25Z</dcterms:modified>
</cp:coreProperties>
</file>