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3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150019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b="1" dirty="0" smtClean="0"/>
              <a:t>Мой родной город Озёры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3886200"/>
            <a:ext cx="3929090" cy="1752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Воспитатель группы «Ландыш»: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Галина Алексеевна Авдонина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472" y="2643182"/>
            <a:ext cx="4530841" cy="383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Природа родного края</a:t>
            </a:r>
            <a:endParaRPr lang="ru-RU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00306"/>
            <a:ext cx="4038600" cy="381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403860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287" y="642918"/>
            <a:ext cx="8137573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593" y="785794"/>
            <a:ext cx="819515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5024"/>
            <a:ext cx="8072494" cy="60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21447"/>
            <a:ext cx="8215370" cy="616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Овощеводство</a:t>
            </a:r>
            <a:endParaRPr lang="ru-RU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40386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496"/>
            <a:ext cx="4043362" cy="342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Животноводство</a:t>
            </a:r>
            <a:endParaRPr lang="ru-RU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71613"/>
            <a:ext cx="7215238" cy="482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571480"/>
            <a:ext cx="7596240" cy="569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877" y="428604"/>
            <a:ext cx="780255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Праздник города</a:t>
            </a:r>
            <a:endParaRPr lang="ru-RU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403860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571744"/>
            <a:ext cx="4538666" cy="395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Символика города</a:t>
            </a:r>
            <a:endParaRPr lang="ru-RU" b="1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9" y="1643050"/>
            <a:ext cx="3810057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536" y="1600200"/>
            <a:ext cx="36419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8082706" cy="567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32275"/>
            <a:ext cx="8072494" cy="603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Танцевальные коллективы</a:t>
            </a:r>
            <a:endParaRPr lang="ru-RU" b="1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35756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57365"/>
            <a:ext cx="41148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СПАСИБО ЗА ВНИМАНИЕ</a:t>
            </a:r>
            <a:endParaRPr lang="ru-RU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6858048" cy="476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Губернатор области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4" y="3000372"/>
            <a:ext cx="3643338" cy="307183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b="1" dirty="0" smtClean="0"/>
              <a:t>Андрей Юрьевич Воробьёв</a:t>
            </a:r>
            <a:endParaRPr lang="ru-RU" sz="48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0" y="2214554"/>
            <a:ext cx="4000503" cy="349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Здание администрации города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57363"/>
            <a:ext cx="4038600" cy="402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14488"/>
            <a:ext cx="4038600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Сергей Широков привез Кубок мира в Озеры </a:t>
            </a:r>
            <a:r>
              <a:rPr lang="ru-RU" b="1" dirty="0" smtClean="0"/>
              <a:t>– (Хоккей)</a:t>
            </a:r>
            <a:endParaRPr lang="ru-RU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909909"/>
            <a:ext cx="3334960" cy="251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247264"/>
            <a:ext cx="4440264" cy="375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Гостиница. Храм </a:t>
            </a:r>
            <a:r>
              <a:rPr lang="ru-RU" b="1" dirty="0" smtClean="0"/>
              <a:t>Пресвятой </a:t>
            </a:r>
            <a:r>
              <a:rPr lang="ru-RU" b="1" dirty="0" smtClean="0"/>
              <a:t>Троицы.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40386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428" y="1600200"/>
            <a:ext cx="33621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Мост через реку Оку. Автостанция</a:t>
            </a:r>
            <a:endParaRPr lang="ru-RU" b="1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714620"/>
            <a:ext cx="40386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43050"/>
            <a:ext cx="403860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Магазины 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28802"/>
            <a:ext cx="459847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5916" y="2285992"/>
            <a:ext cx="352236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err="1" smtClean="0"/>
              <a:t>Ростиславль</a:t>
            </a:r>
            <a:r>
              <a:rPr lang="ru-RU" b="1" dirty="0" smtClean="0"/>
              <a:t>. Берёзовая роща</a:t>
            </a:r>
            <a:endParaRPr 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86545"/>
            <a:ext cx="8286808" cy="500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62</Words>
  <Application>Microsoft Office PowerPoint</Application>
  <PresentationFormat>Экран (4:3)</PresentationFormat>
  <Paragraphs>18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Мой родной город Озёры</vt:lpstr>
      <vt:lpstr>Символика города</vt:lpstr>
      <vt:lpstr>Губернатор области</vt:lpstr>
      <vt:lpstr>Здание администрации города</vt:lpstr>
      <vt:lpstr>Сергей Широков привез Кубок мира в Озеры – (Хоккей)</vt:lpstr>
      <vt:lpstr>Гостиница. Храм Пресвятой Троицы.</vt:lpstr>
      <vt:lpstr>Мост через реку Оку. Автостанция</vt:lpstr>
      <vt:lpstr>Магазины </vt:lpstr>
      <vt:lpstr>Ростиславль. Берёзовая роща</vt:lpstr>
      <vt:lpstr>Природа родного края</vt:lpstr>
      <vt:lpstr>Слайд 11</vt:lpstr>
      <vt:lpstr>Слайд 12</vt:lpstr>
      <vt:lpstr>Слайд 13</vt:lpstr>
      <vt:lpstr>Слайд 14</vt:lpstr>
      <vt:lpstr>Овощеводство</vt:lpstr>
      <vt:lpstr>Животноводство</vt:lpstr>
      <vt:lpstr>Слайд 17</vt:lpstr>
      <vt:lpstr>Слайд 18</vt:lpstr>
      <vt:lpstr>Праздник города</vt:lpstr>
      <vt:lpstr>Слайд 20</vt:lpstr>
      <vt:lpstr>Слайд 21</vt:lpstr>
      <vt:lpstr>Танцевальные коллективы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родной город Озёры</dc:title>
  <cp:lastModifiedBy>user</cp:lastModifiedBy>
  <cp:revision>10</cp:revision>
  <dcterms:modified xsi:type="dcterms:W3CDTF">2014-10-19T14:52:37Z</dcterms:modified>
</cp:coreProperties>
</file>