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E16D"/>
    <a:srgbClr val="3166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4" d="100"/>
          <a:sy n="84" d="100"/>
        </p:scale>
        <p:origin x="-1140" y="-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45E9-3042-4089-9806-C14A764CDB92}" type="datetimeFigureOut">
              <a:rPr lang="ru-RU" smtClean="0"/>
              <a:t>11.05.2013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BC09-10A2-4105-BF35-B80A3A1276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752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45E9-3042-4089-9806-C14A764CDB92}" type="datetimeFigureOut">
              <a:rPr lang="ru-RU" smtClean="0"/>
              <a:t>11.05.2013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BC09-10A2-4105-BF35-B80A3A1276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268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45E9-3042-4089-9806-C14A764CDB92}" type="datetimeFigureOut">
              <a:rPr lang="ru-RU" smtClean="0"/>
              <a:t>11.05.2013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BC09-10A2-4105-BF35-B80A3A1276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485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45E9-3042-4089-9806-C14A764CDB92}" type="datetimeFigureOut">
              <a:rPr lang="ru-RU" smtClean="0"/>
              <a:t>11.05.2013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BC09-10A2-4105-BF35-B80A3A1276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163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45E9-3042-4089-9806-C14A764CDB92}" type="datetimeFigureOut">
              <a:rPr lang="ru-RU" smtClean="0"/>
              <a:t>11.05.2013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BC09-10A2-4105-BF35-B80A3A1276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849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45E9-3042-4089-9806-C14A764CDB92}" type="datetimeFigureOut">
              <a:rPr lang="ru-RU" smtClean="0"/>
              <a:t>11.05.2013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BC09-10A2-4105-BF35-B80A3A1276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161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45E9-3042-4089-9806-C14A764CDB92}" type="datetimeFigureOut">
              <a:rPr lang="ru-RU" smtClean="0"/>
              <a:t>11.05.2013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BC09-10A2-4105-BF35-B80A3A1276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900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45E9-3042-4089-9806-C14A764CDB92}" type="datetimeFigureOut">
              <a:rPr lang="ru-RU" smtClean="0"/>
              <a:t>11.05.2013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BC09-10A2-4105-BF35-B80A3A1276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463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45E9-3042-4089-9806-C14A764CDB92}" type="datetimeFigureOut">
              <a:rPr lang="ru-RU" smtClean="0"/>
              <a:t>11.05.2013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BC09-10A2-4105-BF35-B80A3A1276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839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45E9-3042-4089-9806-C14A764CDB92}" type="datetimeFigureOut">
              <a:rPr lang="ru-RU" smtClean="0"/>
              <a:t>11.05.2013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BC09-10A2-4105-BF35-B80A3A1276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173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45E9-3042-4089-9806-C14A764CDB92}" type="datetimeFigureOut">
              <a:rPr lang="ru-RU" smtClean="0"/>
              <a:t>11.05.2013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BC09-10A2-4105-BF35-B80A3A1276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582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345E9-3042-4089-9806-C14A764CDB92}" type="datetimeFigureOut">
              <a:rPr lang="ru-RU" smtClean="0"/>
              <a:t>11.05.2013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8BC09-10A2-4105-BF35-B80A3A1276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208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13285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Инструктаж по технике безопасности в начальных классах.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11960" y="260648"/>
            <a:ext cx="4608512" cy="6336704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 descr="C:\Users\ASUS\Desktop\Снимок12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627788"/>
            <a:ext cx="3837451" cy="25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89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24000">
              <a:schemeClr val="accent3">
                <a:lumMod val="75000"/>
              </a:schemeClr>
            </a:gs>
            <a:gs pos="38000">
              <a:srgbClr val="92D050"/>
            </a:gs>
            <a:gs pos="60001">
              <a:srgbClr val="83E16D"/>
            </a:gs>
            <a:gs pos="73000">
              <a:schemeClr val="accent3">
                <a:lumMod val="75000"/>
              </a:schemeClr>
            </a:gs>
            <a:gs pos="81000">
              <a:schemeClr val="accent6">
                <a:lumMod val="40000"/>
                <a:lumOff val="6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5936" y="260648"/>
            <a:ext cx="4690864" cy="6336704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        Инструкция № 9.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Правила безопасности при общении с животными.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9.1. Не надо считать любое помахивание хвостом проявлением дружелюбия. Иногда это может говорить о совершенно недружелюбном настроении.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9.2. Не стоит пристально смотреть в глаза собаке и улыбаться. В переводе с «собачьего» это значит показывать зубы, или говорить, что вы сильнее.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9.3. Нельзя показывать свой страх и волнение. Собака может почувствовать это и повести себя агрессивно.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9.4. Нельзя убегать от собаки. Этим вы приглашаете собаку поохотиться за убегающей дичью.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9.5. Не кормите чужих собак и не трогайте собаку во время еды или сна.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9.6. Избегайте приближаться к большим собакам охранных пород. Некоторые из них выучены бросаться на людей, приближающихся на определённое расстояние.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9.7. Не делайте резких движений, общаясь с собакой или хозяином собаки. Она может подумать, что вы ему угрожаете.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9.8. Не трогайте щенков и не отбирайте то, с чем собака играет.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9.10. Животные могут распространять такие болезни, как бешенство, лишай, чума, тиф и др.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74" y="260648"/>
            <a:ext cx="3320857" cy="2787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284984"/>
            <a:ext cx="2969305" cy="270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209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24000">
              <a:schemeClr val="accent3">
                <a:lumMod val="75000"/>
              </a:schemeClr>
            </a:gs>
            <a:gs pos="38000">
              <a:srgbClr val="92D050"/>
            </a:gs>
            <a:gs pos="60001">
              <a:srgbClr val="83E16D"/>
            </a:gs>
            <a:gs pos="73000">
              <a:schemeClr val="accent3">
                <a:lumMod val="75000"/>
              </a:schemeClr>
            </a:gs>
            <a:gs pos="81000">
              <a:schemeClr val="accent6">
                <a:lumMod val="40000"/>
                <a:lumOff val="6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7984" y="332656"/>
            <a:ext cx="4258816" cy="5793507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</a:t>
            </a: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Инструкция № 10.  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Правила поведения, когда ты один дома.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10.1 Открывать дверь можно только хорошо знакомому человеку.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10.2. Не оставляй ключ от квартиры в «НАДЁЖНОМ МЕСТЕ».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10.3 Не вешай ключ на шнурке себе на шею.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10.4 Если ты потерял ключ – немедленно сообщи об этом родителям.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810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629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24000">
              <a:schemeClr val="accent3">
                <a:lumMod val="75000"/>
              </a:schemeClr>
            </a:gs>
            <a:gs pos="38000">
              <a:srgbClr val="92D050"/>
            </a:gs>
            <a:gs pos="60001">
              <a:srgbClr val="83E16D"/>
            </a:gs>
            <a:gs pos="73000">
              <a:schemeClr val="accent3">
                <a:lumMod val="75000"/>
              </a:schemeClr>
            </a:gs>
            <a:gs pos="81000">
              <a:schemeClr val="accent6">
                <a:lumMod val="40000"/>
                <a:lumOff val="6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3968" y="260648"/>
            <a:ext cx="4402832" cy="5865515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Инструкция № 11.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Правила общения по телефону. </a:t>
            </a: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11.1. Не называй адрес или номер квартиры.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11.2. Никогда не называй номер своего телефона ( можешь ответить только «да» или «нет»).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11.3. Не вступай в разговоры с незнакомцами.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3922349" cy="294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767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24000">
              <a:schemeClr val="accent3">
                <a:lumMod val="75000"/>
              </a:schemeClr>
            </a:gs>
            <a:gs pos="38000">
              <a:srgbClr val="92D050"/>
            </a:gs>
            <a:gs pos="60001">
              <a:srgbClr val="83E16D"/>
            </a:gs>
            <a:gs pos="73000">
              <a:schemeClr val="accent3">
                <a:lumMod val="75000"/>
              </a:schemeClr>
            </a:gs>
            <a:gs pos="81000">
              <a:schemeClr val="accent6">
                <a:lumMod val="40000"/>
                <a:lumOff val="6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9992" y="260648"/>
            <a:ext cx="4186808" cy="6120680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Инструкция № 12.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Правила поведения в столовой. 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12.1. Дежурные идут в столовую на 10 минут раньше для сервировки стола.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12.2. Идти только в строю.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12.3. Перед едой обязательно вымой руки.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12.4. Займи своё место.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12.5. Во время еды не разговаривай.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12.6. Соблюдай чистоту и порядок на столе.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12.7. После еды убери посуду за собой.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12.8. Раньше доел – подожди товарищей.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12.9. Возвращайся в класс в строю.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4081636" cy="3061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405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24000">
              <a:schemeClr val="accent3">
                <a:lumMod val="75000"/>
              </a:schemeClr>
            </a:gs>
            <a:gs pos="38000">
              <a:srgbClr val="92D050"/>
            </a:gs>
            <a:gs pos="60001">
              <a:srgbClr val="83E16D"/>
            </a:gs>
            <a:gs pos="73000">
              <a:schemeClr val="accent3">
                <a:lumMod val="75000"/>
              </a:schemeClr>
            </a:gs>
            <a:gs pos="81000">
              <a:schemeClr val="accent6">
                <a:lumMod val="40000"/>
                <a:lumOff val="6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4048" y="260649"/>
            <a:ext cx="3682752" cy="5760640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Инструкция № 13.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Правила поведения во время прогулки.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13.1. На прогулку выходи в строю.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13.2. Играй на спортплощадке.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13.3. Не играй с колющими , массивными предметами.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13.4. Не толкайся, не ставь подножки.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13.5. Не кидай снежками, камнями, различными предметами.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13.6 В туалет иди только с разрешения учителя, воспитателя.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13.7. С улицы заходи в строю.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5130950" cy="3846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081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24000">
              <a:schemeClr val="accent3">
                <a:lumMod val="75000"/>
              </a:schemeClr>
            </a:gs>
            <a:gs pos="38000">
              <a:srgbClr val="92D050"/>
            </a:gs>
            <a:gs pos="60001">
              <a:srgbClr val="83E16D"/>
            </a:gs>
            <a:gs pos="73000">
              <a:schemeClr val="accent3">
                <a:lumMod val="75000"/>
              </a:schemeClr>
            </a:gs>
            <a:gs pos="81000">
              <a:schemeClr val="accent6">
                <a:lumMod val="40000"/>
                <a:lumOff val="6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45078" y="260039"/>
            <a:ext cx="3754760" cy="6597352"/>
          </a:xfrm>
        </p:spPr>
        <p:txBody>
          <a:bodyPr>
            <a:normAutofit fontScale="92500" lnSpcReduction="10000"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Инструкция № 14.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Правила поведения во время осенних, зимних , весенних и летних  каникул.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14.1. Соблюдай правила ПДД ( № 2 ).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14.2. Соблюдай правила пожарной безопасности и обращения с электроприборами (№ 6 ).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14.3. Соблюдай правила поведения в общественных местах ( № 4 ).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14.4. Соблюдай правила личной безопасности на улице ( № 5 ).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14.5. Соблюдай правили поведения около водоёмов во время их предзимнего замерзания, правила безопасности на льду ( № 7 ).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14.6. Соблюдай правила поведения, когда ты один дома ( № 10 ).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14.7. Соблюдай правила безопасности при обращении с животными ( № 9 ).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14.8. Не играй с острыми, колющими и режущими, легковоспламеняющимися и взрывоопасными предметами , огнестрельным и холодным оружием, боеприпасами.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14.9. Не употребляй лекарственные препараты без назначения врача, наркотики, спиртные напитки, не кури и не нюхай токсические вещества.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14.10. Во время осенних, зимних ,весенних </a:t>
            </a:r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каникул.</a:t>
            </a:r>
            <a:br>
              <a:rPr lang="ru-RU" sz="14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Остерегайся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гололёда, во избежание падений и получения травм.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14.11.Во  время зимних и весенних каникул.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играй вблизи зданий, с крыш которых свивает снег 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6" y="31102"/>
            <a:ext cx="4348629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45" y="3005387"/>
            <a:ext cx="2492886" cy="357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145" y="2924944"/>
            <a:ext cx="2097022" cy="157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990" y="4725144"/>
            <a:ext cx="2543944" cy="1907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083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24000">
              <a:schemeClr val="accent3">
                <a:lumMod val="75000"/>
              </a:schemeClr>
            </a:gs>
            <a:gs pos="38000">
              <a:srgbClr val="92D050"/>
            </a:gs>
            <a:gs pos="60001">
              <a:srgbClr val="83E16D"/>
            </a:gs>
            <a:gs pos="73000">
              <a:schemeClr val="accent3">
                <a:lumMod val="75000"/>
              </a:schemeClr>
            </a:gs>
            <a:gs pos="81000">
              <a:schemeClr val="accent6">
                <a:lumMod val="40000"/>
                <a:lumOff val="6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7984" y="116632"/>
            <a:ext cx="4258816" cy="6552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Инструкция № 1. 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Правила поведения во время экскурсии: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</a:p>
          <a:p>
            <a:pPr marL="0" indent="0">
              <a:buNone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1.1.В музей, на выставку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1.1.1.Веди себя спокойно, сдержанно.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1.1.2. Внимательно осматривай, слушай, не перебегай беспорядочно от одного к другому.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1.1.3. Без разрешения ничего не трогай.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Громко не разговаривай.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1.1.4. Громко не разговаривай.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1.1.5. Не забудь поблагодарить экскурсовода.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</a:p>
          <a:p>
            <a:pPr marL="0" indent="0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             </a:t>
            </a:r>
          </a:p>
          <a:p>
            <a:pPr marL="0" indent="0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1.2. На природу.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1.2.1. Возьми чистую воду для питья и мытья рук.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1.2.2. Не пей сырую вожу из природных водоёмов.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1.2.3. Не собирай неизвестные тебе растения, ни в коем случае не бери их в рот.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1.2.4. Не засоряй природу.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1.2.5. Не разжигай костёр.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1.2.6. Не ломай деревья.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1.2.7.После мероприятия иди сразу домой.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1.2.8. Соблюдай правила дорожного движения.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dirty="0" smtClean="0">
                <a:latin typeface="Times New Roman" pitchFamily="18" charset="0"/>
                <a:cs typeface="Times New Roman" pitchFamily="18" charset="0"/>
              </a:rPr>
            </a:b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ASUS\Desktop\Для презентации\Снимок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67806"/>
            <a:ext cx="3888432" cy="314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768080" cy="2934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92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24000">
              <a:schemeClr val="accent3">
                <a:lumMod val="75000"/>
              </a:schemeClr>
            </a:gs>
            <a:gs pos="38000">
              <a:srgbClr val="92D050"/>
            </a:gs>
            <a:gs pos="60001">
              <a:srgbClr val="83E16D"/>
            </a:gs>
            <a:gs pos="73000">
              <a:schemeClr val="accent3">
                <a:lumMod val="75000"/>
              </a:schemeClr>
            </a:gs>
            <a:gs pos="81000">
              <a:schemeClr val="accent6">
                <a:lumMod val="40000"/>
                <a:lumOff val="6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32209" y="188640"/>
            <a:ext cx="4330824" cy="6408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Инструкция № 2.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Правила дорожного движения.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2.1. Проходи по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тротуарутолько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 правой стороны. Если нет тротуара, иди по левому краю дороги, на встречу движению транспорта.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2.2. Дорогу переходи в том месте, где указана пешеходная дорожка или установлен светофор. Дорогу переходи на зелёный цвет. 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2.3. Когда переходишь дорогу, смотри сначала на лево, потом на право.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2.4. Если нет светофора, переходи дорогу на перекрёстке. Пересекать улицу надо прямо, а не наискось.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2.5. Не переходи дорогу перед близко идущим транспортом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2.6. На проезжей части игры строго запрещены.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 7. Не выезжай на проезжую часть на велосипеде.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3936673" cy="504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259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24000">
              <a:schemeClr val="accent3">
                <a:lumMod val="75000"/>
              </a:schemeClr>
            </a:gs>
            <a:gs pos="38000">
              <a:srgbClr val="92D050"/>
            </a:gs>
            <a:gs pos="60001">
              <a:srgbClr val="83E16D"/>
            </a:gs>
            <a:gs pos="73000">
              <a:schemeClr val="accent3">
                <a:lumMod val="75000"/>
              </a:schemeClr>
            </a:gs>
            <a:gs pos="81000">
              <a:schemeClr val="accent6">
                <a:lumMod val="40000"/>
                <a:lumOff val="6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5936" y="260648"/>
            <a:ext cx="4690864" cy="6408712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Инструкция № 3.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Правила поведения во время уроков технологии (уроков труда):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-при работе с иглой-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3.1.Храни игу всегда в игольнице.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3.2. Не оставляй иглу на рабочем месте без нитки.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3.3. Передавай иглу в игольнице и с ниткой.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3.4. Не бери иглу в рот, не играй с ней.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3.5. Не втыкай иглу в одежду.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3.6. До и после работы проверь количество игл.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3.7. Храни игольницу всегда в одном месте.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3 8. Не отвлекайся во время работы с иглой.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- при работе с ножницами- </a:t>
            </a: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3.9. Работай с хорошо отрегулированными и заточенными ножницами.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3.10. Ножницы должны иметь тупые, округлые концы.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3.11. Не оставляй ножницы раскрытыми.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3.12. Передавай ножницы кольцами вперёд.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3.13. Не играй с ножницами, не подноси их к лицу.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3.14. используй ножницы только по назначению.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740497"/>
            <a:ext cx="3384376" cy="279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9" y="260648"/>
            <a:ext cx="2340259" cy="3208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201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24000">
              <a:schemeClr val="accent3">
                <a:lumMod val="75000"/>
              </a:schemeClr>
            </a:gs>
            <a:gs pos="38000">
              <a:srgbClr val="92D050"/>
            </a:gs>
            <a:gs pos="60001">
              <a:srgbClr val="83E16D"/>
            </a:gs>
            <a:gs pos="73000">
              <a:schemeClr val="accent3">
                <a:lumMod val="75000"/>
              </a:schemeClr>
            </a:gs>
            <a:gs pos="81000">
              <a:schemeClr val="accent6">
                <a:lumMod val="40000"/>
                <a:lumOff val="6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39952" y="260648"/>
            <a:ext cx="4546848" cy="5865515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Инструкция № 4. 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Правила поведения в общественных местах.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4.1. На улице громко разговаривать , кричать, смеяться неприлично.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4.2. Нельзя сорить на улице: грызть семечки, бросать бумажки, конфетные обёртки, огрызки от яблок.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4.3. Во время посещения кинотеатра не надо шуметь, бегать, затевать игры.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4.4. Во время просмотра кинофильма неприлично мешать зрителям, хлопать стульями, свистеть, топать.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4.5. При входе в зал и при выходе не надо спешить.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4.6. БУДЬТЕ ВЕЖЛИВЫ.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4032448" cy="268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18" y="3429000"/>
            <a:ext cx="4140460" cy="3098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3017"/>
            <a:ext cx="4299276" cy="2954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264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24000">
              <a:schemeClr val="accent3">
                <a:lumMod val="75000"/>
              </a:schemeClr>
            </a:gs>
            <a:gs pos="38000">
              <a:srgbClr val="92D050"/>
            </a:gs>
            <a:gs pos="60001">
              <a:srgbClr val="83E16D"/>
            </a:gs>
            <a:gs pos="73000">
              <a:schemeClr val="accent3">
                <a:lumMod val="75000"/>
              </a:schemeClr>
            </a:gs>
            <a:gs pos="81000">
              <a:schemeClr val="accent6">
                <a:lumMod val="40000"/>
                <a:lumOff val="6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2040" y="260648"/>
            <a:ext cx="3754760" cy="6264696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Инструкция № 5. 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Правила личной безопасности на улице.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5.1. Если на улице кто-то идёт или бежит за тобой, а до дома далеко, беги в ближайшее людное место: к магазину, автобусной остановки.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5.2. Если незнакомые взрослые пытаются увести тебя силой, сопротивляйся, кричи, зови на помощь: «ПОМОГИТЕ! МЕНЯ УВОДИТ НЕЗНАКОМЫЙ ЧЕЛОВЕК!»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5.3. Не соглашайся ни на какие предложения незнакомых взрослых.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5.4. Никуда не ходи с незнакомыми взрослыми и не садись с ними в машину.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5.5. Никогда не хвастайся тем, что у твоих взрослых много денег.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5.6. Не приглашай домой незнакомых ребят, если дома нет никого из взрослых.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5.7. Не играй с наступлением темноты.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4824536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160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24000">
              <a:schemeClr val="accent3">
                <a:lumMod val="75000"/>
              </a:schemeClr>
            </a:gs>
            <a:gs pos="38000">
              <a:srgbClr val="92D050"/>
            </a:gs>
            <a:gs pos="60001">
              <a:srgbClr val="83E16D"/>
            </a:gs>
            <a:gs pos="73000">
              <a:schemeClr val="accent3">
                <a:lumMod val="75000"/>
              </a:schemeClr>
            </a:gs>
            <a:gs pos="81000">
              <a:schemeClr val="accent6">
                <a:lumMod val="40000"/>
                <a:lumOff val="6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0648"/>
            <a:ext cx="8208912" cy="6336703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Инструкция № 6.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Правила пожарной безопасности и обращения с электроприборами. 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6.1 Запрещается: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6.1.1. Бросать горящие спички, окурки в помещениях.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6.1.2. Небрежно, беспечно обращаться с огнём.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6.1.3. Выбрасывать горящую золу вблизи строений.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6.1.4. Оставлять открытыми двери печей, каминов.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6.1.5. Включать в одну розетку большое количество потребителей тока.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6.1.6. Использовать неисправную аппаратуру и приборы.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6.1.7. Пользоваться повреждёнными розетками. Пользоваться электрическими утюгами, плитками, чайниками без подставок из несгораемых материалов.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6.1.8. Пользоваться электрошнурами и проводами с нарушенной изоляцией.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6.1.9.Оставлять без присмотра топящиеся печи.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6.1.10. Ковырять в розетке ни пальцем, ни другими предметами.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6.1.11. Самим чинить и разбирать приборы.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6.2. Разрешается: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6.2.1. Защищать дом от пожара.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6.2.2. В случае возникновения пожара вызвать пожарную охрану.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6.2.3. Использовать все имеющиеся средства для тушения пожара.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6.2.4. Подавать сигнал тревоги.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6.2.5. Встречать пожарных и сообщать им об очаге пожара.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6.2.6. Знать план эвакуации на случай пожара.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6.2.7. Кричать и звать на помощь взрослых.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6.2.8. Двигаться ползком или пригнувшись, если помещение задымлено.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6.2.9. Вывести из горящего помещения людей, детей.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6.2.10. Набросить покрывало на пострадавшего.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789040"/>
            <a:ext cx="2344861" cy="2488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742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24000">
              <a:schemeClr val="accent3">
                <a:lumMod val="75000"/>
              </a:schemeClr>
            </a:gs>
            <a:gs pos="38000">
              <a:srgbClr val="92D050"/>
            </a:gs>
            <a:gs pos="60001">
              <a:srgbClr val="83E16D"/>
            </a:gs>
            <a:gs pos="73000">
              <a:schemeClr val="accent3">
                <a:lumMod val="75000"/>
              </a:schemeClr>
            </a:gs>
            <a:gs pos="81000">
              <a:schemeClr val="accent6">
                <a:lumMod val="40000"/>
                <a:lumOff val="6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2040" y="260648"/>
            <a:ext cx="3754760" cy="6336704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Инструкция № 7. 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Правила безопасности на льду.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7.1. Прежде чем двигаться по льду, надо убедиться в его прочности, проверенной взрослыми людьми.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7.2. Идти следует уже по проложенной тропе.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7.3. Не следует спускаться на лыжах и санках  незнакомом месте.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7.4. Особенно осторожным следует быть вблизи выступающих на поверхность кустов, травы; в местах, где быстрое течение, где вливаются сточные воды промышленных предприятий.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7.5. Не забывай, что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ОСЕНЬЮ И ВЕСНОЙ ЛЁД ТОНОК.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6817"/>
            <a:ext cx="4104456" cy="3094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645024"/>
            <a:ext cx="3888431" cy="29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14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24000">
              <a:schemeClr val="accent3">
                <a:lumMod val="75000"/>
              </a:schemeClr>
            </a:gs>
            <a:gs pos="38000">
              <a:srgbClr val="92D050"/>
            </a:gs>
            <a:gs pos="60001">
              <a:srgbClr val="83E16D"/>
            </a:gs>
            <a:gs pos="73000">
              <a:schemeClr val="accent3">
                <a:lumMod val="75000"/>
              </a:schemeClr>
            </a:gs>
            <a:gs pos="81000">
              <a:schemeClr val="accent6">
                <a:lumMod val="40000"/>
                <a:lumOff val="6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60" y="260648"/>
            <a:ext cx="4474840" cy="6336704"/>
          </a:xfrm>
        </p:spPr>
        <p:txBody>
          <a:bodyPr>
            <a:norm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Инструкция № 8 .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Правила безопасного поведения на воде летом.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8.1. Купаться летом можно только в  местах разрешённых и в присутствии взрослых.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8.2. Нельзя нырять в незнакомых местах – на дне могут оказаться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притопленные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брёвна, камни, коряги.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8.3. Не следует купаться в заболоченных местах и там, где есть водоросли и тина.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8.4. Не стоит затевать игру, где В ШУТКУ НАДО «ТОПИТЬ» друг друга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8.5. Не поднимай ложной тревоги.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32" y="3573016"/>
            <a:ext cx="4072452" cy="2819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32" y="260648"/>
            <a:ext cx="3969905" cy="3176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698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95</Words>
  <Application>Microsoft Office PowerPoint</Application>
  <PresentationFormat>Экран (4:3)</PresentationFormat>
  <Paragraphs>71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Инструктаж по технике безопасности в начальных классах.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ASUS</cp:lastModifiedBy>
  <cp:revision>30</cp:revision>
  <dcterms:created xsi:type="dcterms:W3CDTF">2013-05-07T08:32:38Z</dcterms:created>
  <dcterms:modified xsi:type="dcterms:W3CDTF">2013-05-11T12:57:06Z</dcterms:modified>
</cp:coreProperties>
</file>