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57" r:id="rId3"/>
    <p:sldId id="275" r:id="rId4"/>
    <p:sldId id="261" r:id="rId5"/>
    <p:sldId id="273" r:id="rId6"/>
    <p:sldId id="274" r:id="rId7"/>
    <p:sldId id="269" r:id="rId8"/>
    <p:sldId id="272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84C5-6C82-4E37-9F6F-7008F0D2E72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E9EC-0D3A-4BDE-BDC5-D151C05F9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8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4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7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1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6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9F53-175D-42AE-912B-5BCDDF401930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F07F-202C-468A-95CB-1F04770AA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b/4/103/142/103142118_large_R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406185"/>
            <a:ext cx="299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АРТИКУЛЯЦИОННАЯ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ГИМНАСТИКА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0992" y="2420887"/>
            <a:ext cx="386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</a:rPr>
              <a:t>МОРЕ ВОЛНУЕТСЯ»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078" y="3429000"/>
            <a:ext cx="3672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Составитель: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Королёва Эльвира Викторовна</a:t>
            </a:r>
          </a:p>
          <a:p>
            <a:r>
              <a:rPr lang="ru-RU" sz="2000" b="1" dirty="0">
                <a:solidFill>
                  <a:schemeClr val="accent5"/>
                </a:solidFill>
              </a:rPr>
              <a:t>у</a:t>
            </a:r>
            <a:r>
              <a:rPr lang="ru-RU" sz="2000" b="1" dirty="0" smtClean="0">
                <a:solidFill>
                  <a:schemeClr val="accent5"/>
                </a:solidFill>
              </a:rPr>
              <a:t>читель-логопед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МКДОУ №2 д</a:t>
            </a:r>
            <a:r>
              <a:rPr lang="en-US" sz="2000" b="1" dirty="0" smtClean="0">
                <a:solidFill>
                  <a:schemeClr val="accent5"/>
                </a:solidFill>
              </a:rPr>
              <a:t>/</a:t>
            </a:r>
            <a:r>
              <a:rPr lang="ru-RU" sz="2000" b="1" dirty="0" smtClean="0">
                <a:solidFill>
                  <a:schemeClr val="accent5"/>
                </a:solidFill>
              </a:rPr>
              <a:t>с «Колокольчик»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</a:rPr>
              <a:t>р.п</a:t>
            </a:r>
            <a:r>
              <a:rPr lang="ru-RU" sz="2000" b="1" dirty="0" smtClean="0">
                <a:solidFill>
                  <a:schemeClr val="accent5"/>
                </a:solidFill>
              </a:rPr>
              <a:t>. Бисерть</a:t>
            </a:r>
            <a:endParaRPr lang="ru-RU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b/4/103/142/103142118_large_R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1509" y="2106439"/>
            <a:ext cx="32886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allpaperus.org/wallpapers/09/254/beach-beach-1600x1200-wallpaper-2250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8740"/>
            <a:ext cx="9143999" cy="82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229199"/>
            <a:ext cx="4464496" cy="15255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небе солнышко сияло,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Море безмятежно спало.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246382"/>
            <a:ext cx="4032448" cy="1508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Длительно удерживать широкий язык на нижней губе.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186.photobucket.com/albums/x115/jiminycricket46/BEACH%20%20OCEAN/beachMOVINGBEA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4" y="-58682"/>
            <a:ext cx="9154004" cy="6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3744416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 поднялся ветер вдруг,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все ожило вокруг!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376752"/>
            <a:ext cx="3743112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Производить резкие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ритмичные выдохи</a:t>
            </a:r>
          </a:p>
        </p:txBody>
      </p:sp>
    </p:spTree>
    <p:extLst>
      <p:ext uri="{BB962C8B-B14F-4D97-AF65-F5344CB8AC3E}">
        <p14:creationId xmlns:p14="http://schemas.microsoft.com/office/powerpoint/2010/main" val="22497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forwallpaper.com/files/thumbs/preview/29/295683__ocean-waves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9914"/>
            <a:ext cx="9151679" cy="68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17232"/>
            <a:ext cx="4176464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Волны в берег биться стали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Расплескались, заиграли.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4682" y="5517232"/>
            <a:ext cx="4379806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Быстро шлепать по верхней губе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широким кончиком языка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вперед-назад.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oxy10.media.online.ua/uol/r3-b0abcb0a75/561c446a8e75e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24847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Ввысь вздымается волна,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Вся дрожит, рычит она!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229200"/>
            <a:ext cx="3816424" cy="1418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Слегка прижать широкий кончик языка к верхней губе и резко подуть, вызывая вибрацию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malmafur.science/pic-ped-kopilka.ru/upload/blogs/1_bfb779d921c3c74445602b89241ce30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97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7879" y="548680"/>
            <a:ext cx="3138617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Может, это водяной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Крутит палкой под водой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7878" y="4293096"/>
            <a:ext cx="3138618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Подними кончик языка к альвеолам, сильно выдохни, произнося звуки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ДЖЖ-ДЖЖ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yadka-chernomor76.yaroslavl-gid.info/accounts/791573/photos/gnhBMP-TFIGlVVft9h9HWvUKwUa0BSucu_pTADTr5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2" y="-5162"/>
            <a:ext cx="9169991" cy="68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301208"/>
            <a:ext cx="4248472" cy="1346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Может, Черномор на дне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Так готовится к войне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301208"/>
            <a:ext cx="4248472" cy="13464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Воспроизвести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звукосочетание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ru-RU" sz="2400" b="1" dirty="0" smtClean="0">
                <a:solidFill>
                  <a:srgbClr val="0070C0"/>
                </a:solidFill>
              </a:rPr>
              <a:t>ТТТТТ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ree-lancers.net/posted_files/NB9367926F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laycast.ru/uploads/2015/03/16/126637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7"/>
            <a:ext cx="2016224" cy="34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376" y="5373216"/>
            <a:ext cx="3697560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Может быть, Конек морской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Вскачь пустился под водой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394428"/>
            <a:ext cx="2915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Поцокать языком.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houpinette57.c.h.pic.centerblog.net/o/7c3ac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249" y="188640"/>
            <a:ext cx="3938736" cy="1321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Стой, Конек, остановись!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Шторм на небе прекратись!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669" y="5589240"/>
            <a:ext cx="3781465" cy="1130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Воспроизвести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Звукосочетание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ТРРР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173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2016-02-23T15:09:35Z</dcterms:created>
  <dcterms:modified xsi:type="dcterms:W3CDTF">2016-11-19T11:03:35Z</dcterms:modified>
</cp:coreProperties>
</file>