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коррекционной логопедической работы в соответствии с ФГОС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В деле обучения и воспитания ничего нельзя улучшить, минуя голову учителей»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 Д Ушинский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473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игры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Штриховка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на развитие слуха и голоса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Музыкально-ритмические движения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8784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к организации образовательной деятельности: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Тематический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фокусировка на какой-либо теме из окружающего мира ребенка.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через концентрированное изучение темы, то есть программное содержание в рамках одних тем углубляется и расширяется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Опора на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ведущий вид деятельности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Применение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 (зависит от возрастных и психофизических особенностей детей)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Использование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 проектов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способ достижения цели через детальную разработку проблемы, результатом которой является продукт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ИКТ-технологий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367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оказания качественной коррекционной помощи детям с ОВЗ: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количества детей с нарушениями речи и ЗПР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качества обучения в школе как следствие отсутствия коррекции в дошкольном периоде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малой образованности родителей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8497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работы: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 с СОШ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новых форм работы с родителями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 учителей-логопедов по оказанию помощи детям с ОВЗ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дополнительных коррекционных услуг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32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в ДОУ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психолого-педагогической поддержки позитивной социализации и индивидуализации развития личности детей дошкольного возраста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2318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Коррекционная работа и/или инклюзивное образование направлены на:</a:t>
            </a:r>
            <a:b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коррекции нарушений развития различных категорий детей с ОВЗ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детьми с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ОВЗ 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0170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ФГОС ДО:</a:t>
            </a:r>
            <a:b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Индивидуализации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Признание ребенка полноправным участником образовательного процесса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Поддержки детской инициативы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Интеграции специалистов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Взаимодействие родителей и ДОУ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8709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 на этапе завершения дошкольного образования: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речи для выражения мыслей, желаний и чувств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диалогической речи со взрослыми и детьми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Отстаивание своего мнения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звукового анализа и синтеза как предпосылок грамотности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Познавательная мотивация детей: умение планировать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контролировать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оценивать учебные действия, работать в группе</a:t>
            </a:r>
          </a:p>
        </p:txBody>
      </p:sp>
    </p:spTree>
    <p:extLst>
      <p:ext uri="{BB962C8B-B14F-4D97-AF65-F5344CB8AC3E}">
        <p14:creationId xmlns:p14="http://schemas.microsoft.com/office/powerpoint/2010/main" val="34950862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образовательных областей ФГОС ДО в работе по коррекции нарушений речи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Пальчиковая гимнастика</a:t>
            </a:r>
          </a:p>
          <a:p>
            <a:pPr>
              <a:buFontTx/>
              <a:buChar char="-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Логоритмика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Физминутки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Артикуляционная гимнастика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на развитие общей моторики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Зрительная гимнастика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1288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ситуации</a:t>
            </a:r>
          </a:p>
          <a:p>
            <a:pPr>
              <a:buFontTx/>
              <a:buChar char="-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Миниинсценировки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Автоматизация звуков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Проблемные ситуации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и рассказывание художественных произведений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Заучивание наизусть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досуги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7124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описательных рассказов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игры на развитие слухового и зрительного восприятия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с мозаикой, мелкими предметами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0291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Настольно-печатные, дидактические игры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Инсценировка стихотворений,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потешек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Автоматизация звуков в рассказах, стихотворениях, спонтанной речи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8431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</TotalTime>
  <Words>387</Words>
  <Application>Microsoft Office PowerPoint</Application>
  <PresentationFormat>Широкоэкранный</PresentationFormat>
  <Paragraphs>67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Times New Roman</vt:lpstr>
      <vt:lpstr>Wingdings 3</vt:lpstr>
      <vt:lpstr>Легкий дым</vt:lpstr>
      <vt:lpstr>Организация коррекционной логопедической работы в соответствии с ФГОС</vt:lpstr>
      <vt:lpstr>Образовательная Программа в ДОУ</vt:lpstr>
      <vt:lpstr>Коррекционная работа и/или инклюзивное образование направлены на: </vt:lpstr>
      <vt:lpstr>Принципы ФГОС ДО: </vt:lpstr>
      <vt:lpstr>Целевые ориентиры на этапе завершения дошкольного образования:</vt:lpstr>
      <vt:lpstr>Интеграция образовательных областей ФГОС ДО в работе по коррекции нарушений речи</vt:lpstr>
      <vt:lpstr>Презентация PowerPoint</vt:lpstr>
      <vt:lpstr>Презентация PowerPoint</vt:lpstr>
      <vt:lpstr>Презентация PowerPoint</vt:lpstr>
      <vt:lpstr>Презентация PowerPoint</vt:lpstr>
      <vt:lpstr>Подходы к организации образовательной деятельности:</vt:lpstr>
      <vt:lpstr>Проблемы оказания качественной коррекционной помощи детям с ОВЗ:</vt:lpstr>
      <vt:lpstr>Перспективы работы: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коррекционной логопедической работы в соответствии с ФГОС</dc:title>
  <dc:creator>Светлана Каменева</dc:creator>
  <cp:lastModifiedBy>Светлана Каменева</cp:lastModifiedBy>
  <cp:revision>10</cp:revision>
  <dcterms:created xsi:type="dcterms:W3CDTF">2016-11-16T13:07:16Z</dcterms:created>
  <dcterms:modified xsi:type="dcterms:W3CDTF">2016-11-16T14:07:27Z</dcterms:modified>
</cp:coreProperties>
</file>