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2" r:id="rId5"/>
    <p:sldId id="265" r:id="rId6"/>
    <p:sldId id="266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Золотые мамины руки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888432" cy="3865984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Бывают </a:t>
            </a:r>
            <a:r>
              <a:rPr lang="ru-RU" b="1" i="1" dirty="0" smtClean="0"/>
              <a:t>руки непростые,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На вид, как все, - обычные.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Их называют золотые,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Они к труду привычные.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 </a:t>
            </a:r>
            <a:r>
              <a:rPr lang="ru-RU" b="1" i="1" dirty="0" smtClean="0"/>
              <a:t>них дело спорится умело -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Всё могут сделать, воссоздать.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 душой берутся, ловко, смело.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Таким не свойственно </a:t>
            </a:r>
            <a:r>
              <a:rPr lang="ru-RU" b="1" i="1" dirty="0" smtClean="0"/>
              <a:t>скучать!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6612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Наши мамочки самые лучшие - ведь они умеют всё!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23\AppData\Local\Microsoft\Windows\Temporary Internet Files\Content.IE5\QGXZ2SJQ\334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2870448" cy="2870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130-WA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Золотые мамины руки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</cp:revision>
  <dcterms:created xsi:type="dcterms:W3CDTF">2016-11-30T13:57:30Z</dcterms:created>
  <dcterms:modified xsi:type="dcterms:W3CDTF">2016-11-30T14:22:44Z</dcterms:modified>
</cp:coreProperties>
</file>