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61130-WA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148064" cy="3861048"/>
          </a:xfrm>
        </p:spPr>
      </p:pic>
      <p:pic>
        <p:nvPicPr>
          <p:cNvPr id="5" name="Рисунок 4" descr="IMG-20161130-WA0036.jpg"/>
          <p:cNvPicPr>
            <a:picLocks noChangeAspect="1"/>
          </p:cNvPicPr>
          <p:nvPr/>
        </p:nvPicPr>
        <p:blipFill>
          <a:blip r:embed="rId3" cstate="print"/>
          <a:srcRect r="11452"/>
          <a:stretch>
            <a:fillRect/>
          </a:stretch>
        </p:blipFill>
        <p:spPr>
          <a:xfrm>
            <a:off x="4415474" y="2852936"/>
            <a:ext cx="4728526" cy="4005064"/>
          </a:xfrm>
          <a:prstGeom prst="rect">
            <a:avLst/>
          </a:prstGeom>
        </p:spPr>
      </p:pic>
      <p:pic>
        <p:nvPicPr>
          <p:cNvPr id="6" name="Рисунок 5" descr="IMG-20161130-WA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2852936"/>
          </a:xfrm>
          <a:prstGeom prst="rect">
            <a:avLst/>
          </a:prstGeom>
        </p:spPr>
      </p:pic>
      <p:pic>
        <p:nvPicPr>
          <p:cNvPr id="7" name="Рисунок 6" descr="IMG-20161130-WA0059.jpg"/>
          <p:cNvPicPr>
            <a:picLocks noChangeAspect="1"/>
          </p:cNvPicPr>
          <p:nvPr/>
        </p:nvPicPr>
        <p:blipFill>
          <a:blip r:embed="rId5" cstate="print"/>
          <a:srcRect l="16330" b="23750"/>
          <a:stretch>
            <a:fillRect/>
          </a:stretch>
        </p:blipFill>
        <p:spPr>
          <a:xfrm>
            <a:off x="1" y="3329608"/>
            <a:ext cx="442798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130-WA0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076"/>
          <a:stretch>
            <a:fillRect/>
          </a:stretch>
        </p:blipFill>
        <p:spPr>
          <a:xfrm>
            <a:off x="0" y="0"/>
            <a:ext cx="4572000" cy="3028950"/>
          </a:xfrm>
        </p:spPr>
      </p:pic>
      <p:pic>
        <p:nvPicPr>
          <p:cNvPr id="6" name="Содержимое 5" descr="IMG-20161130-WA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028950"/>
          </a:xfrm>
        </p:spPr>
      </p:pic>
      <p:pic>
        <p:nvPicPr>
          <p:cNvPr id="7" name="Рисунок 6" descr="IMG-20161130-WA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4572000" cy="3861048"/>
          </a:xfrm>
          <a:prstGeom prst="rect">
            <a:avLst/>
          </a:prstGeom>
        </p:spPr>
      </p:pic>
      <p:pic>
        <p:nvPicPr>
          <p:cNvPr id="8" name="Рисунок 7" descr="IMG-20161130-WA0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2996952"/>
            <a:ext cx="4572000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130-WA00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612068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940152" y="242088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Любит ёлочку народ</a:t>
            </a:r>
            <a:br>
              <a:rPr lang="ru-RU" sz="2000" dirty="0" smtClean="0">
                <a:latin typeface="Monotype Corsiva" pitchFamily="66" charset="0"/>
                <a:cs typeface="Miriam Fixed" pitchFamily="49" charset="-79"/>
              </a:rPr>
            </a:b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Наряжать под Новый год.</a:t>
            </a:r>
            <a:br>
              <a:rPr lang="ru-RU" sz="2000" dirty="0" smtClean="0">
                <a:latin typeface="Monotype Corsiva" pitchFamily="66" charset="0"/>
                <a:cs typeface="Miriam Fixed" pitchFamily="49" charset="-79"/>
              </a:rPr>
            </a:b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В каждом доме </a:t>
            </a: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ё</a:t>
            </a: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лка </a:t>
            </a: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есть,</a:t>
            </a:r>
            <a:br>
              <a:rPr lang="ru-RU" sz="2000" dirty="0" smtClean="0">
                <a:latin typeface="Monotype Corsiva" pitchFamily="66" charset="0"/>
                <a:cs typeface="Miriam Fixed" pitchFamily="49" charset="-79"/>
              </a:rPr>
            </a:br>
            <a:r>
              <a:rPr lang="ru-RU" sz="2000" dirty="0" smtClean="0">
                <a:latin typeface="Monotype Corsiva" pitchFamily="66" charset="0"/>
                <a:cs typeface="Miriam Fixed" pitchFamily="49" charset="-79"/>
              </a:rPr>
              <a:t>Но такая только здесь!</a:t>
            </a:r>
            <a:endParaRPr lang="ru-RU" sz="2000" dirty="0">
              <a:latin typeface="Monotype Corsiva" pitchFamily="66" charset="0"/>
              <a:cs typeface="Miriam Fixed" pitchFamily="49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4</cp:revision>
  <dcterms:created xsi:type="dcterms:W3CDTF">2016-11-30T14:55:04Z</dcterms:created>
  <dcterms:modified xsi:type="dcterms:W3CDTF">2016-11-30T15:23:36Z</dcterms:modified>
</cp:coreProperties>
</file>