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72" r:id="rId5"/>
    <p:sldId id="277" r:id="rId6"/>
    <p:sldId id="278" r:id="rId7"/>
    <p:sldId id="284" r:id="rId8"/>
    <p:sldId id="285" r:id="rId9"/>
    <p:sldId id="286" r:id="rId10"/>
    <p:sldId id="295" r:id="rId11"/>
    <p:sldId id="297" r:id="rId12"/>
    <p:sldId id="260" r:id="rId13"/>
    <p:sldId id="280" r:id="rId14"/>
    <p:sldId id="261" r:id="rId15"/>
    <p:sldId id="262" r:id="rId16"/>
    <p:sldId id="263" r:id="rId17"/>
    <p:sldId id="267" r:id="rId18"/>
    <p:sldId id="268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79" r:id="rId27"/>
    <p:sldId id="269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7" autoAdjust="0"/>
    <p:restoredTop sz="9466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CF8-8AEB-4B8A-AFAE-E3AFABEA34AA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636-E177-4656-81ED-E8EBCFABD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CF8-8AEB-4B8A-AFAE-E3AFABEA34AA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636-E177-4656-81ED-E8EBCFABD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CF8-8AEB-4B8A-AFAE-E3AFABEA34AA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636-E177-4656-81ED-E8EBCFABD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CF8-8AEB-4B8A-AFAE-E3AFABEA34AA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636-E177-4656-81ED-E8EBCFABD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CF8-8AEB-4B8A-AFAE-E3AFABEA34AA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636-E177-4656-81ED-E8EBCFABD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CF8-8AEB-4B8A-AFAE-E3AFABEA34AA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636-E177-4656-81ED-E8EBCFABD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CF8-8AEB-4B8A-AFAE-E3AFABEA34AA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636-E177-4656-81ED-E8EBCFABD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CF8-8AEB-4B8A-AFAE-E3AFABEA34AA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636-E177-4656-81ED-E8EBCFABD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CF8-8AEB-4B8A-AFAE-E3AFABEA34AA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636-E177-4656-81ED-E8EBCFABD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CF8-8AEB-4B8A-AFAE-E3AFABEA34AA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636-E177-4656-81ED-E8EBCFABD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CF8-8AEB-4B8A-AFAE-E3AFABEA34AA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867636-E177-4656-81ED-E8EBCFABD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A46CF8-8AEB-4B8A-AFAE-E3AFABEA34AA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867636-E177-4656-81ED-E8EBCFABDF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872208"/>
          </a:xfrm>
        </p:spPr>
        <p:txBody>
          <a:bodyPr/>
          <a:lstStyle/>
          <a:p>
            <a:r>
              <a:rPr lang="ru-RU" dirty="0" smtClean="0"/>
              <a:t>ПУТЕШЕСТВИЕ </a:t>
            </a:r>
            <a:br>
              <a:rPr lang="ru-RU" dirty="0" smtClean="0"/>
            </a:br>
            <a:r>
              <a:rPr lang="ru-RU" dirty="0" smtClean="0"/>
              <a:t>КАПЕЛЬКИ  ВОДЫ.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356992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000" dirty="0" smtClean="0"/>
              <a:t>Работу выполнила воспитатель ГБОУ Школы № 1370 г. Москвы</a:t>
            </a:r>
          </a:p>
          <a:p>
            <a:pPr algn="r">
              <a:buNone/>
            </a:pPr>
            <a:r>
              <a:rPr lang="ru-RU" sz="2000" dirty="0" smtClean="0"/>
              <a:t> Жихорева Лидия Васильевна.</a:t>
            </a:r>
            <a:endParaRPr lang="ru-RU" sz="2000" dirty="0"/>
          </a:p>
        </p:txBody>
      </p:sp>
      <p:pic>
        <p:nvPicPr>
          <p:cNvPr id="7" name="Picture 9" descr="znak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3714776" cy="3429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4926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ПУТЕШЕСТВИЕ КАПЕЛЬКИ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291264" cy="5544616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ru-RU" sz="1400" b="1" dirty="0" smtClean="0"/>
              <a:t>Жила на свете Капелька, как все, кто жил в пруду, </a:t>
            </a:r>
          </a:p>
          <a:p>
            <a:pPr>
              <a:buNone/>
            </a:pPr>
            <a:r>
              <a:rPr lang="ru-RU" sz="1400" b="1" dirty="0" smtClean="0"/>
              <a:t>Не слушалась родителей: </a:t>
            </a:r>
          </a:p>
          <a:p>
            <a:pPr>
              <a:buNone/>
            </a:pPr>
            <a:r>
              <a:rPr lang="ru-RU" sz="1400" b="1" dirty="0" smtClean="0"/>
              <a:t>"Куда хочу пойду!" </a:t>
            </a:r>
          </a:p>
          <a:p>
            <a:pPr>
              <a:buNone/>
            </a:pPr>
            <a:r>
              <a:rPr lang="ru-RU" sz="1400" b="1" dirty="0" smtClean="0"/>
              <a:t>С подружками резвиться могла хоть целый день, </a:t>
            </a:r>
          </a:p>
          <a:p>
            <a:pPr>
              <a:buNone/>
            </a:pPr>
            <a:r>
              <a:rPr lang="ru-RU" sz="1400" b="1" dirty="0" smtClean="0"/>
              <a:t>Смеяться и кружиться ей никогда не лень. </a:t>
            </a:r>
          </a:p>
          <a:p>
            <a:pPr>
              <a:buNone/>
            </a:pPr>
            <a:r>
              <a:rPr lang="ru-RU" sz="1400" b="1" dirty="0" smtClean="0"/>
              <a:t>Могла поплыть налево, направо плыть могла, </a:t>
            </a:r>
          </a:p>
          <a:p>
            <a:pPr>
              <a:buNone/>
            </a:pPr>
            <a:r>
              <a:rPr lang="ru-RU" sz="1400" b="1" dirty="0" smtClean="0"/>
              <a:t>Могла подпрыгнуть смело - подумаешь, дела! </a:t>
            </a:r>
          </a:p>
          <a:p>
            <a:pPr>
              <a:buNone/>
            </a:pPr>
            <a:r>
              <a:rPr lang="ru-RU" sz="1400" b="1" dirty="0" smtClean="0"/>
              <a:t>Её усатый дядя Сом устал предупреждать: </a:t>
            </a:r>
          </a:p>
          <a:p>
            <a:pPr>
              <a:buNone/>
            </a:pPr>
            <a:r>
              <a:rPr lang="ru-RU" sz="1400" b="1" dirty="0" smtClean="0"/>
              <a:t>"Там солнце греет всё кругом и может в гости взять". </a:t>
            </a:r>
          </a:p>
          <a:p>
            <a:pPr>
              <a:buNone/>
            </a:pPr>
            <a:r>
              <a:rPr lang="ru-RU" sz="1400" b="1" dirty="0" smtClean="0"/>
              <a:t>"Я к солнышку хочу взлететь, хочу всех выше стать, </a:t>
            </a:r>
          </a:p>
          <a:p>
            <a:pPr>
              <a:buNone/>
            </a:pPr>
            <a:r>
              <a:rPr lang="ru-RU" sz="1400" b="1" dirty="0" smtClean="0"/>
              <a:t>Чтобы оттуда посмотреть, куда б еще слетать". </a:t>
            </a:r>
          </a:p>
          <a:p>
            <a:pPr>
              <a:buNone/>
            </a:pPr>
            <a:r>
              <a:rPr lang="ru-RU" sz="1400" b="1" dirty="0" smtClean="0"/>
              <a:t>Она подпрыгнула смелей, ей Солнце луч дало. </a:t>
            </a:r>
          </a:p>
          <a:p>
            <a:pPr>
              <a:buNone/>
            </a:pPr>
            <a:r>
              <a:rPr lang="ru-RU" sz="1400" b="1" dirty="0" smtClean="0"/>
              <a:t>"Давай же, Капелька, смелей, смотри, как тут светло!" </a:t>
            </a:r>
          </a:p>
          <a:p>
            <a:pPr>
              <a:buNone/>
            </a:pPr>
            <a:r>
              <a:rPr lang="ru-RU" sz="1400" b="1" dirty="0" smtClean="0"/>
              <a:t>И что же с Капелькой стряслось? </a:t>
            </a:r>
          </a:p>
          <a:p>
            <a:pPr>
              <a:buNone/>
            </a:pPr>
            <a:r>
              <a:rPr lang="ru-RU" sz="1400" b="1" dirty="0" smtClean="0"/>
              <a:t>Лишь только пар взлетел. </a:t>
            </a:r>
          </a:p>
          <a:p>
            <a:pPr>
              <a:buNone/>
            </a:pPr>
            <a:r>
              <a:rPr lang="ru-RU" sz="1400" b="1" dirty="0" smtClean="0"/>
              <a:t>Предупреждение сбылось - вдаль дядя Сом смотрел. </a:t>
            </a:r>
          </a:p>
          <a:p>
            <a:pPr>
              <a:buNone/>
            </a:pPr>
            <a:r>
              <a:rPr lang="ru-RU" sz="1400" b="1" dirty="0" smtClean="0"/>
              <a:t>Весь пар на облако присел, зашёл в прохладный зал, </a:t>
            </a:r>
          </a:p>
          <a:p>
            <a:pPr>
              <a:buNone/>
            </a:pPr>
            <a:r>
              <a:rPr lang="ru-RU" sz="1400" b="1" dirty="0" smtClean="0"/>
              <a:t>И кто хотел, кто не хотел - водою снова стал. </a:t>
            </a:r>
          </a:p>
          <a:p>
            <a:pPr>
              <a:buNone/>
            </a:pPr>
            <a:r>
              <a:rPr lang="ru-RU" sz="1400" b="1" dirty="0" smtClean="0"/>
              <a:t>Тут грозный Гром как зарычит на Солнца яркий луч, </a:t>
            </a:r>
          </a:p>
          <a:p>
            <a:pPr>
              <a:buNone/>
            </a:pPr>
            <a:r>
              <a:rPr lang="ru-RU" sz="1400" b="1" dirty="0" smtClean="0"/>
              <a:t>И Ветер вдруг как засвистит: </a:t>
            </a:r>
          </a:p>
          <a:p>
            <a:pPr>
              <a:buNone/>
            </a:pPr>
            <a:r>
              <a:rPr lang="ru-RU" sz="1400" b="1" dirty="0" smtClean="0"/>
              <a:t>"Я тоже, мол, могуч!" </a:t>
            </a:r>
          </a:p>
          <a:p>
            <a:pPr>
              <a:buNone/>
            </a:pPr>
            <a:r>
              <a:rPr lang="ru-RU" sz="1400" b="1" dirty="0" smtClean="0"/>
              <a:t>И хлынул дождик проливной, всю землю окропил. </a:t>
            </a:r>
          </a:p>
          <a:p>
            <a:pPr>
              <a:buNone/>
            </a:pPr>
            <a:r>
              <a:rPr lang="ru-RU" sz="1400" b="1" dirty="0" smtClean="0"/>
              <a:t>И вот поток уже речной все капли подхватил. </a:t>
            </a:r>
          </a:p>
          <a:p>
            <a:pPr>
              <a:buNone/>
            </a:pPr>
            <a:r>
              <a:rPr lang="ru-RU" sz="1400" b="1" dirty="0" smtClean="0"/>
              <a:t>И наша Капля среди всех к пруду плывет скорей, </a:t>
            </a:r>
          </a:p>
          <a:p>
            <a:pPr>
              <a:buNone/>
            </a:pPr>
            <a:r>
              <a:rPr lang="ru-RU" sz="1400" b="1" dirty="0" smtClean="0"/>
              <a:t>И слышен Капли звонкий смех среди лугов, полей. </a:t>
            </a:r>
          </a:p>
          <a:p>
            <a:pPr>
              <a:buNone/>
            </a:pPr>
            <a:r>
              <a:rPr lang="ru-RU" sz="1400" b="1" dirty="0" smtClean="0"/>
              <a:t>"Ну что?- спросил усатый Сом, - ведь я не зря кричу!" </a:t>
            </a:r>
          </a:p>
          <a:p>
            <a:pPr>
              <a:buNone/>
            </a:pPr>
            <a:r>
              <a:rPr lang="ru-RU" sz="1400" b="1" dirty="0" smtClean="0"/>
              <a:t>"Ты знаешь, дядя, дело в том, я снова так хочу!"</a:t>
            </a:r>
          </a:p>
          <a:p>
            <a:pPr>
              <a:buNone/>
            </a:pPr>
            <a:r>
              <a:rPr lang="ru-RU" sz="1200" dirty="0" smtClean="0"/>
              <a:t>                                                    Святослав Сторожев </a:t>
            </a:r>
          </a:p>
          <a:p>
            <a:pPr>
              <a:buNone/>
            </a:pPr>
            <a:r>
              <a:rPr lang="ru-RU" sz="1200" dirty="0" smtClean="0"/>
              <a:t>                   </a:t>
            </a:r>
            <a:endParaRPr lang="ru-RU" sz="1200" dirty="0"/>
          </a:p>
        </p:txBody>
      </p:sp>
      <p:pic>
        <p:nvPicPr>
          <p:cNvPr id="4" name="Рисунок 3" descr="21_01_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1115616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124744"/>
            <a:ext cx="6192688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КРУГОВОРОТ ВОДЫ В ПРИРОДЕ</a:t>
            </a:r>
            <a:endParaRPr lang="ru-RU" dirty="0"/>
          </a:p>
        </p:txBody>
      </p:sp>
      <p:pic>
        <p:nvPicPr>
          <p:cNvPr id="5" name="Содержимое 4" descr="plaksina_m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500174"/>
            <a:ext cx="7286676" cy="457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Конкурс рисунков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«Круговорот </a:t>
            </a:r>
            <a:r>
              <a:rPr lang="ru-RU" sz="4000" dirty="0" smtClean="0">
                <a:solidFill>
                  <a:srgbClr val="FFFF00"/>
                </a:solidFill>
              </a:rPr>
              <a:t> воды </a:t>
            </a:r>
            <a:r>
              <a:rPr lang="ru-RU" sz="4000" dirty="0" smtClean="0">
                <a:solidFill>
                  <a:srgbClr val="FFFF00"/>
                </a:solidFill>
              </a:rPr>
              <a:t>в природе»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Фото-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844824"/>
            <a:ext cx="3024336" cy="2069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Documents and Settings\саша\Рабочий стол\Фото-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360040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Documents and Settings\саша\Рабочий стол\Фото-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708920"/>
            <a:ext cx="3888432" cy="3493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вода?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962025" cy="119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000240"/>
            <a:ext cx="564357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Минерал не имеющий цвета,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имеющий запаха, формы, но ты оглянись –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главное таинство, главное чудо Планеты,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главный исток, из которого вылилась Жизнь.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Users\дом\Pictures\voda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786190"/>
            <a:ext cx="3357586" cy="2771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199856"/>
          </a:xfrm>
          <a:ln/>
          <a:effectLst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Океаны и реки, озёра и вечные льдины,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Сок деревьев и трав, кровь живущих зверей и людей –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Это только вода, это Жизни самой сердцевина,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Это плазма Планеты, а может Галактики всей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2643182"/>
            <a:ext cx="1714512" cy="1928826"/>
          </a:xfrm>
          <a:prstGeom prst="rect">
            <a:avLst/>
          </a:prstGeom>
        </p:spPr>
      </p:pic>
    </p:spTree>
  </p:cSld>
  <p:clrMapOvr>
    <a:masterClrMapping/>
  </p:clrMapOvr>
  <p:transition spd="med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71876"/>
            <a:ext cx="3738711" cy="3024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15616" y="98072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КАПЛИ РОСЫ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3117"/>
            <a:ext cx="4000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Утром бусы засверкали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Всю траву собой заткали.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А пошли искать их </a:t>
            </a:r>
            <a:r>
              <a:rPr lang="ru-RU" sz="2800" b="1" i="1" dirty="0" smtClean="0">
                <a:solidFill>
                  <a:srgbClr val="002060"/>
                </a:solidFill>
              </a:rPr>
              <a:t>днём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Ищем, ищем, не найдём.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8" descr="40734_1280_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00042"/>
            <a:ext cx="3960813" cy="3168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/>
          <a:lstStyle/>
          <a:p>
            <a:pPr algn="ctr"/>
            <a:r>
              <a:rPr lang="ru-RU" dirty="0" smtClean="0"/>
              <a:t>ДОЖДЬ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714356"/>
            <a:ext cx="2232248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86124"/>
            <a:ext cx="3528392" cy="3245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1857364"/>
            <a:ext cx="6357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Шумит он в поле  и в саду,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А в дом не попадёт.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 никуда  я не пойду,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Покуда он идёт.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2075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000504"/>
            <a:ext cx="2447925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/>
          <a:lstStyle/>
          <a:p>
            <a:pPr algn="ctr"/>
            <a:r>
              <a:rPr lang="ru-RU" dirty="0" smtClean="0"/>
              <a:t>РЕКА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00108"/>
            <a:ext cx="278608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1285861"/>
            <a:ext cx="47149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Летом бежит, а зимой спит.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Весна настала, опять побежала.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 descr="50421_1280_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429000"/>
            <a:ext cx="450059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 descr="lebed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857496"/>
            <a:ext cx="3044852" cy="38576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 дворе переполох,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 неба сыплется горох.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Съела шесть горошин Нина,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У неё теперь ангина.</a:t>
            </a:r>
          </a:p>
          <a:p>
            <a:pPr>
              <a:buNone/>
            </a:pPr>
            <a:endParaRPr lang="ru-RU" b="1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</a:t>
            </a:r>
            <a:endParaRPr lang="ru-RU" dirty="0"/>
          </a:p>
        </p:txBody>
      </p:sp>
      <p:pic>
        <p:nvPicPr>
          <p:cNvPr id="5" name="Picture 7" descr="гр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3568729" cy="2490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8" descr="2434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6190"/>
            <a:ext cx="417829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dirty="0" smtClean="0"/>
              <a:t>ОТГАДАЙТЕ ЗАГАДКУ?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 и туча, и туман,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ручей, и океан,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летаю, и бегу,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стеклянной быть могу!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дом\Pictures\s89715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3714776" cy="3571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СНЕГ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Он пушистый, серебристый,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Белый, белый,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Чистый, чистый,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Ватой на землю лёг.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9" descr="2245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00504"/>
            <a:ext cx="2928958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8" descr="23930_1024_7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5725" y="2857496"/>
            <a:ext cx="3779838" cy="3738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ЛЁД.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 огне не горит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И в воде не тонет.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Рыбам зиму жить тепло   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Крыша – толстое стекло.</a:t>
            </a:r>
          </a:p>
          <a:p>
            <a:endParaRPr lang="ru-RU" sz="28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</a:p>
          <a:p>
            <a:pPr>
              <a:buNone/>
            </a:pP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лё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61136" flipV="1">
            <a:off x="5246744" y="1691973"/>
            <a:ext cx="3552208" cy="46292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СНЕЖИНКА.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Покружилась звёздочка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 воздухе немножко,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Села и растаяла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На моей ладошке.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7" descr="sneg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14620"/>
            <a:ext cx="4000528" cy="3871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МЕТЕЛЬ.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Покружилась звёздочка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 воздухе немножко,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Села и растаяла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На моей ладошке.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8" descr="25ijulja07_PGP_Borodki_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86190"/>
            <a:ext cx="4032251" cy="2825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9" descr="7123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00504"/>
            <a:ext cx="2357454" cy="25622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228599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Чтобы не было беды –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Жить нельзя нам без …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5" descr="3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290" y="1935163"/>
            <a:ext cx="5493420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967412"/>
          </a:xfrm>
        </p:spPr>
        <p:txBody>
          <a:bodyPr>
            <a:normAutofit fontScale="97500"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Бежит вода, струится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И прямо в домик твой.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К ней надо относится,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Как к ценности большой.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Коль зря течёт вода,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Кран закрой, а то беда!</a:t>
            </a:r>
          </a:p>
          <a:p>
            <a:pPr>
              <a:buNone/>
            </a:pP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5" descr="75235_1280_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857628"/>
            <a:ext cx="4643470" cy="28082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ПАМЯТКА ДЛЯ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ЗАКРЫТЬ КРАН С ВОДОЙ ДО КОНЦА</a:t>
            </a:r>
          </a:p>
          <a:p>
            <a:r>
              <a:rPr lang="ru-RU" dirty="0" smtClean="0"/>
              <a:t>НЕ БРОСАТЬ МУСОР В ВОДОЕМЫ</a:t>
            </a:r>
          </a:p>
          <a:p>
            <a:r>
              <a:rPr lang="ru-RU" dirty="0" smtClean="0"/>
              <a:t>БЕРЕЖНО ОТНОСИТСЯ К ЗАПАСАМ ВОДЫ</a:t>
            </a:r>
          </a:p>
          <a:p>
            <a:r>
              <a:rPr lang="ru-RU" dirty="0" smtClean="0"/>
              <a:t>БЕРЕЧЬ ВОДУ- ОНА НАШЕ БОГАТСТВО.</a:t>
            </a:r>
            <a:endParaRPr lang="ru-RU" dirty="0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44242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БЕРЕГИТЕ ВОДУ!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ОНА НАШЕ БОГАТСТВО!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0"/>
            <a:ext cx="252028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56992"/>
            <a:ext cx="302433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4904"/>
            <a:ext cx="3600400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1142984"/>
            <a:ext cx="50405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ВОДА.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643182"/>
            <a:ext cx="280831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050" name="Picture 2" descr="C:\Users\дом\Picture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00372"/>
            <a:ext cx="385765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728"/>
            <a:ext cx="7992888" cy="10550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</a:t>
            </a:r>
            <a:r>
              <a:rPr lang="ru-RU" dirty="0" smtClean="0"/>
              <a:t>мы знаем </a:t>
            </a:r>
            <a:r>
              <a:rPr lang="ru-RU" dirty="0" smtClean="0"/>
              <a:t> </a:t>
            </a:r>
            <a:r>
              <a:rPr lang="ru-RU" dirty="0" smtClean="0"/>
              <a:t>о воде?</a:t>
            </a:r>
            <a:endParaRPr lang="ru-RU" dirty="0"/>
          </a:p>
        </p:txBody>
      </p:sp>
      <p:pic>
        <p:nvPicPr>
          <p:cNvPr id="14" name="Содержимое 13" descr="weather_whe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5775" y="1785926"/>
            <a:ext cx="5173679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ГДЕ И КАК МЫ ИСПОЛЬЗУЕМ ВОДУ?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УПОТРЕБЛЯЕМ В ПИЩУ;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МОЕМСЯ, СТИРАЕМ;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ПОЛИВАЕМ ЦВЕТЫ И ДЕРЕВЬЯ;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ЛЕПИМ СНЕЖКИ И СНЕЖНЫЕ БАБЫ;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ПУСКАЕМ ВЕСНОЙ КОРАБЛИКИ;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ПЬЮТ ЖИВОТНЫЕ И ПТИЦЫ;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ПОЛИВАЮТ ЛЕТОМ АСФАЛЬТ;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ДОЖДИ ПОМОГАЮТ РАСТИ ВСЕМУ ЖИВОМУ</a:t>
            </a:r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КАК НУЖНО ВОДУ БЕРЕЧЬ?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 smtClean="0"/>
              <a:t>НУЖНО ЗАКРЫВАТЬ КРАН С ВОДОЙ.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НЕ ЗАГРЯЗНЯТЬ ВОДОЕМЫ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БЕРЕЖНО ОТНОСИТЬСЯ К ЗАПАСАМ ВОДЫ,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НЕ ТРАТИТЬ ПОНАПРАСНУ,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ПОМОГАТЬ РУЧЕЙКАМ ВЕСНОЙ</a:t>
            </a:r>
          </a:p>
          <a:p>
            <a:pPr>
              <a:buFont typeface="Courier New" pitchFamily="49" charset="0"/>
              <a:buChar char="o"/>
            </a:pPr>
            <a:endParaRPr lang="ru-RU" dirty="0" smtClean="0"/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71570"/>
          </a:xfrm>
        </p:spPr>
        <p:txBody>
          <a:bodyPr/>
          <a:lstStyle/>
          <a:p>
            <a:pPr algn="ctr"/>
            <a:r>
              <a:rPr lang="ru-RU" dirty="0" smtClean="0"/>
              <a:t> ТРИ СОСТОЯНИЯ ВОДЫ.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000232" y="150017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285852" y="2500306"/>
            <a:ext cx="1500198" cy="37862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400" b="1" dirty="0" smtClean="0"/>
              <a:t>ТВЕРДОЕ</a:t>
            </a:r>
            <a:endParaRPr lang="ru-RU" sz="24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429124" y="150017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000496" y="2500306"/>
            <a:ext cx="1428760" cy="37862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800" b="1" dirty="0" smtClean="0"/>
              <a:t>жидкое</a:t>
            </a:r>
            <a:endParaRPr lang="ru-RU" sz="28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7072330" y="1500174"/>
            <a:ext cx="484632" cy="906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500826" y="2428868"/>
            <a:ext cx="1500198" cy="39290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400" b="1" dirty="0" smtClean="0"/>
              <a:t>газообразное</a:t>
            </a:r>
            <a:endParaRPr lang="ru-RU" sz="2400" b="1" dirty="0"/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Какая бывает вода?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«Что за вопрос?»</a:t>
            </a:r>
            <a:r>
              <a:rPr lang="ru-RU" dirty="0" smtClean="0"/>
              <a:t> — удивитесь вы. Вода может быть </a:t>
            </a:r>
            <a:r>
              <a:rPr lang="ru-RU" b="1" dirty="0" smtClean="0"/>
              <a:t>морская и пресная</a:t>
            </a:r>
            <a:r>
              <a:rPr lang="ru-RU" dirty="0" smtClean="0"/>
              <a:t>, которую можно пить. А еще вода бывает </a:t>
            </a:r>
            <a:r>
              <a:rPr lang="ru-RU" b="1" dirty="0" smtClean="0"/>
              <a:t>теплая (летом) и холодная (весной и осенью),</a:t>
            </a:r>
            <a:r>
              <a:rPr lang="ru-RU" dirty="0" smtClean="0"/>
              <a:t> в которой купаться не слишком приятно. Вот и вся разница! А между тем воду подразделяют на виды и по многим другим признакам.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Сколько определений к слову </a:t>
            </a:r>
            <a:r>
              <a:rPr lang="ru-RU" b="1" dirty="0" smtClean="0"/>
              <a:t>«вода»</a:t>
            </a:r>
            <a:r>
              <a:rPr lang="ru-RU" dirty="0" smtClean="0"/>
              <a:t> вы сможете припомнить или найти в книжках? Давайте попробуем перечислить хотя бы часть. Итак, вода бывает </a:t>
            </a:r>
            <a:r>
              <a:rPr lang="ru-RU" b="1" dirty="0" smtClean="0"/>
              <a:t>морская, пресная, речная, озерная, колодезная, водопроводная, сырая, кипяченая, родниковая, дождевая, талая, болотная, минеральная, горячая, теплая, холодная, приятная, бодрящая, газированная (с сиропом или без). </a:t>
            </a:r>
            <a:r>
              <a:rPr lang="ru-RU" b="1" i="1" dirty="0" smtClean="0"/>
              <a:t>Наконец, просто вкусная или невкусная!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714356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ВОДА ИДЁТ К НАМ В ДОМ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Содержимое 4" descr="Рисунок 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000108"/>
            <a:ext cx="5899992" cy="5429288"/>
          </a:xfrm>
        </p:spPr>
      </p:pic>
      <p:sp>
        <p:nvSpPr>
          <p:cNvPr id="4" name="Прямоугольник 3"/>
          <p:cNvSpPr/>
          <p:nvPr/>
        </p:nvSpPr>
        <p:spPr>
          <a:xfrm>
            <a:off x="166639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640</TotalTime>
  <Words>762</Words>
  <Application>Microsoft Office PowerPoint</Application>
  <PresentationFormat>Экран (4:3)</PresentationFormat>
  <Paragraphs>133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ПУТЕШЕСТВИЕ  КАПЕЛЬКИ  ВОДЫ.</vt:lpstr>
      <vt:lpstr>ОТГАДАЙТЕ ЗАГАДКУ?</vt:lpstr>
      <vt:lpstr>Слайд 3</vt:lpstr>
      <vt:lpstr>Что мы знаем  о воде?</vt:lpstr>
      <vt:lpstr> ГДЕ И КАК МЫ ИСПОЛЬЗУЕМ ВОДУ?</vt:lpstr>
      <vt:lpstr>КАК НУЖНО ВОДУ БЕРЕЧЬ?</vt:lpstr>
      <vt:lpstr> ТРИ СОСТОЯНИЯ ВОДЫ.</vt:lpstr>
      <vt:lpstr>Какая бывает вода?</vt:lpstr>
      <vt:lpstr>ВОДА ИДЁТ К НАМ В ДОМ </vt:lpstr>
      <vt:lpstr>ПУТЕШЕСТВИЕ КАПЕЛЬКИ</vt:lpstr>
      <vt:lpstr>Слайд 11</vt:lpstr>
      <vt:lpstr>КРУГОВОРОТ ВОДЫ В ПРИРОДЕ</vt:lpstr>
      <vt:lpstr>Конкурс рисунков «Круговорот  воды в природе»</vt:lpstr>
      <vt:lpstr>Что такое вода?</vt:lpstr>
      <vt:lpstr>Слайд 15</vt:lpstr>
      <vt:lpstr>Слайд 16</vt:lpstr>
      <vt:lpstr>ДОЖДЬ</vt:lpstr>
      <vt:lpstr>РЕКА</vt:lpstr>
      <vt:lpstr>ГРАД.</vt:lpstr>
      <vt:lpstr>СНЕГ</vt:lpstr>
      <vt:lpstr>ЛЁД.</vt:lpstr>
      <vt:lpstr>СНЕЖИНКА.</vt:lpstr>
      <vt:lpstr>МЕТЕЛЬ.</vt:lpstr>
      <vt:lpstr>Чтобы не было беды – Жить нельзя нам без … </vt:lpstr>
      <vt:lpstr>Слайд 25</vt:lpstr>
      <vt:lpstr>ПАМЯТКА ДЛЯ ДЕТЕЙ</vt:lpstr>
      <vt:lpstr>БЕРЕГИТЕ ВОДУ!  ОНА НАШЕ БОГАТСТВО!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КАПЕЛЬКИ  ВОДЫ.</dc:title>
  <dc:creator>USER</dc:creator>
  <cp:lastModifiedBy>Online</cp:lastModifiedBy>
  <cp:revision>78</cp:revision>
  <dcterms:created xsi:type="dcterms:W3CDTF">2011-03-31T10:48:41Z</dcterms:created>
  <dcterms:modified xsi:type="dcterms:W3CDTF">2016-11-24T05:21:56Z</dcterms:modified>
</cp:coreProperties>
</file>