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8" r:id="rId5"/>
    <p:sldMasterId id="2147483730" r:id="rId6"/>
    <p:sldMasterId id="2147483762" r:id="rId7"/>
    <p:sldMasterId id="2147483778" r:id="rId8"/>
  </p:sldMasterIdLst>
  <p:notesMasterIdLst>
    <p:notesMasterId r:id="rId22"/>
  </p:notesMasterIdLst>
  <p:sldIdLst>
    <p:sldId id="261" r:id="rId9"/>
    <p:sldId id="257" r:id="rId10"/>
    <p:sldId id="288" r:id="rId11"/>
    <p:sldId id="267" r:id="rId12"/>
    <p:sldId id="290" r:id="rId13"/>
    <p:sldId id="285" r:id="rId14"/>
    <p:sldId id="286" r:id="rId15"/>
    <p:sldId id="274" r:id="rId16"/>
    <p:sldId id="276" r:id="rId17"/>
    <p:sldId id="273" r:id="rId18"/>
    <p:sldId id="278" r:id="rId19"/>
    <p:sldId id="294" r:id="rId20"/>
    <p:sldId id="29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99"/>
    <a:srgbClr val="0066CC"/>
    <a:srgbClr val="0033CC"/>
    <a:srgbClr val="FF9900"/>
    <a:srgbClr val="6600CC"/>
    <a:srgbClr val="333333"/>
    <a:srgbClr val="66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6EFFCA-5937-401E-BD4F-4645B3FAD8CD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8803DB-6486-4BC3-840A-CB6DDBC8D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7176A2-3E5F-4A53-B9BE-A4502278189A}" type="slidenum">
              <a:rPr lang="en-US" altLang="ru-RU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ru-RU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0EA96-D7C8-4C94-A18E-DA282795D705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A4293-16D0-4048-B276-56F15772E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68A7-851D-42BB-A09D-EECF5BAF1FD7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C79C7-5B45-4CD3-89A8-4A8672AE0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B0DEC7-93A0-4812-840E-3921F8242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B39D6C-E6B9-44F3-9EB6-F817BF1F1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FEBB84-0F1D-465D-AD03-FA3B35CCB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0FE2A5-EB1F-4A0F-9B01-3E120D45D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5AA1D0-70BB-43E2-B21E-2CFE1268F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74F070-7375-4B7E-9AA7-A615388B6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EB1E87-8455-4DD4-83A3-415AB8A53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AB404-79DA-47E0-A2A8-15A2E43D21D5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D0588-3E98-4C6B-B26B-DE8C2E9B3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4418" y="1790167"/>
            <a:ext cx="6177992" cy="949591"/>
          </a:xfrm>
        </p:spPr>
        <p:txBody>
          <a:bodyPr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57640" y="2822955"/>
            <a:ext cx="5766126" cy="727255"/>
          </a:xfrm>
        </p:spPr>
        <p:txBody>
          <a:bodyPr/>
          <a:lstStyle>
            <a:lvl1pPr marL="0" indent="0" algn="r">
              <a:buFontTx/>
              <a:buNone/>
              <a:defRPr sz="22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2238"/>
            <a:ext cx="1905000" cy="1651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2238"/>
            <a:ext cx="2895600" cy="1651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2238"/>
            <a:ext cx="1905000" cy="1651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FC71E43-CC52-4803-A4CC-8721E0F94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DC4059F-F682-43F8-A3C9-B8152D8B4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6BFD00C-0667-408E-B652-A9B05DFF2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39346"/>
            <a:ext cx="4503356" cy="530164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645" y="1239346"/>
            <a:ext cx="4503355" cy="530164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23D9B5D-5726-4D2A-B820-9FB86823E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9577F2-FE9D-4A17-943F-894B91A41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6FE9E0D-5EFC-4B6F-A942-4720744E3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AD3F1A5-B03C-474E-A6D8-269DA731C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30" y="272542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272541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30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2696719-F094-4912-B4F2-7F579143B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24027-90FB-4218-93DE-752B92A415AD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977CA-85C8-441F-A9B6-BE464B2AB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35416DA-EE87-4F63-98AD-81BF68983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18EE0CA-6B99-4222-96AE-3B15323C7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715" y="0"/>
            <a:ext cx="2285285" cy="65409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21426" cy="65409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067288-2C40-4FEC-95D2-133512A07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42FA85-6CF3-4057-AE52-352A620A4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B3B181-10CA-4FC9-94F2-67886B7FF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3BA96A-DD51-46D4-8D70-04C7264A9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788CF0-CBB3-4BA7-BD4C-DB1B8FF22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E280B8-B9A6-44D8-8C99-4BE86244C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2184FF-A500-44E3-A4FA-C9693AE69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E582EC-9F77-4D03-8A36-EE4A9C250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7649-AB27-4B00-9EB2-0F9E03F721D6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47A56-6CA6-4242-A382-494305C7C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D8F17B-4B35-4DD9-83A1-7A2BEC751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B37EE3-5DCA-4933-B8DF-A16CB2B1E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01E2B6-6384-4097-B990-45865C39E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468694-871D-41C8-B73A-3DE9E12BE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5F9B88-8E3E-42A3-9DB1-D6139D64A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DCE33E-BFCB-4365-9F9F-3BF03AEE7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49FC9E-CACC-41B2-B1E0-4CAB1DBBB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702EAC-82AB-4BE6-8580-AD8C9EC49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D95B4-1886-47A7-9127-00B073833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28524F-383B-4DF5-B335-EC73AA351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78B30-0F69-4111-906D-27A4397BA4C3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7CD5-C5C6-4D53-8165-0B289496D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2C8DAD-1924-4623-9554-10247A7FE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ACA88F-950E-4EAD-B3BE-DF673E855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2A52E-C144-409F-A306-52F135ACD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641284-2D58-4F30-9C81-08D5CB74F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E96184-9678-4C36-BFB2-EFAF96367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805183-0893-45BB-9B9F-ED16E76C5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045B0B-04F3-42BB-9157-5B5032B1A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18 w 3271"/>
                    <a:gd name="T1" fmla="*/ 1990 h 3075"/>
                    <a:gd name="T2" fmla="*/ 194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17 w 3271"/>
                    <a:gd name="T13" fmla="*/ 216 h 3075"/>
                    <a:gd name="T14" fmla="*/ 524 w 3271"/>
                    <a:gd name="T15" fmla="*/ 42 h 3075"/>
                    <a:gd name="T16" fmla="*/ 915 w 3271"/>
                    <a:gd name="T17" fmla="*/ 6 h 3075"/>
                    <a:gd name="T18" fmla="*/ 1366 w 3271"/>
                    <a:gd name="T19" fmla="*/ 102 h 3075"/>
                    <a:gd name="T20" fmla="*/ 1854 w 3271"/>
                    <a:gd name="T21" fmla="*/ 324 h 3075"/>
                    <a:gd name="T22" fmla="*/ 2328 w 3271"/>
                    <a:gd name="T23" fmla="*/ 659 h 3075"/>
                    <a:gd name="T24" fmla="*/ 2839 w 3271"/>
                    <a:gd name="T25" fmla="*/ 1187 h 3075"/>
                    <a:gd name="T26" fmla="*/ 3162 w 3271"/>
                    <a:gd name="T27" fmla="*/ 1702 h 3075"/>
                    <a:gd name="T28" fmla="*/ 3285 w 3271"/>
                    <a:gd name="T29" fmla="*/ 2008 h 3075"/>
                    <a:gd name="T30" fmla="*/ 3339 w 3271"/>
                    <a:gd name="T31" fmla="*/ 2302 h 3075"/>
                    <a:gd name="T32" fmla="*/ 3333 w 3271"/>
                    <a:gd name="T33" fmla="*/ 2565 h 3075"/>
                    <a:gd name="T34" fmla="*/ 3267 w 3271"/>
                    <a:gd name="T35" fmla="*/ 2781 h 3075"/>
                    <a:gd name="T36" fmla="*/ 3143 w 3271"/>
                    <a:gd name="T37" fmla="*/ 2961 h 3075"/>
                    <a:gd name="T38" fmla="*/ 2990 w 3271"/>
                    <a:gd name="T39" fmla="*/ 3075 h 3075"/>
                    <a:gd name="T40" fmla="*/ 3143 w 3271"/>
                    <a:gd name="T41" fmla="*/ 2967 h 3075"/>
                    <a:gd name="T42" fmla="*/ 3273 w 3271"/>
                    <a:gd name="T43" fmla="*/ 2787 h 3075"/>
                    <a:gd name="T44" fmla="*/ 3339 w 3271"/>
                    <a:gd name="T45" fmla="*/ 2565 h 3075"/>
                    <a:gd name="T46" fmla="*/ 3345 w 3271"/>
                    <a:gd name="T47" fmla="*/ 2302 h 3075"/>
                    <a:gd name="T48" fmla="*/ 3291 w 3271"/>
                    <a:gd name="T49" fmla="*/ 2008 h 3075"/>
                    <a:gd name="T50" fmla="*/ 3169 w 3271"/>
                    <a:gd name="T51" fmla="*/ 1702 h 3075"/>
                    <a:gd name="T52" fmla="*/ 2846 w 3271"/>
                    <a:gd name="T53" fmla="*/ 1181 h 3075"/>
                    <a:gd name="T54" fmla="*/ 2334 w 3271"/>
                    <a:gd name="T55" fmla="*/ 653 h 3075"/>
                    <a:gd name="T56" fmla="*/ 1854 w 3271"/>
                    <a:gd name="T57" fmla="*/ 318 h 3075"/>
                    <a:gd name="T58" fmla="*/ 1366 w 3271"/>
                    <a:gd name="T59" fmla="*/ 96 h 3075"/>
                    <a:gd name="T60" fmla="*/ 915 w 3271"/>
                    <a:gd name="T61" fmla="*/ 0 h 3075"/>
                    <a:gd name="T62" fmla="*/ 518 w 3271"/>
                    <a:gd name="T63" fmla="*/ 36 h 3075"/>
                    <a:gd name="T64" fmla="*/ 212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8 w 3271"/>
                    <a:gd name="T75" fmla="*/ 1474 h 3075"/>
                    <a:gd name="T76" fmla="*/ 361 w 3271"/>
                    <a:gd name="T77" fmla="*/ 1786 h 3075"/>
                    <a:gd name="T78" fmla="*/ 873 w 3271"/>
                    <a:gd name="T79" fmla="*/ 2380 h 3075"/>
                    <a:gd name="T80" fmla="*/ 1276 w 3271"/>
                    <a:gd name="T81" fmla="*/ 2709 h 3075"/>
                    <a:gd name="T82" fmla="*/ 1696 w 3271"/>
                    <a:gd name="T83" fmla="*/ 2961 h 3075"/>
                    <a:gd name="T84" fmla="*/ 1985 w 3271"/>
                    <a:gd name="T85" fmla="*/ 3075 h 3075"/>
                    <a:gd name="T86" fmla="*/ 1565 w 3271"/>
                    <a:gd name="T87" fmla="*/ 2889 h 3075"/>
                    <a:gd name="T88" fmla="*/ 1142 w 3271"/>
                    <a:gd name="T89" fmla="*/ 2607 h 3075"/>
                    <a:gd name="T90" fmla="*/ 873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4042 w 3952"/>
                      <a:gd name="T1" fmla="*/ 2860 h 3501"/>
                      <a:gd name="T2" fmla="*/ 4006 w 3952"/>
                      <a:gd name="T3" fmla="*/ 2614 h 3501"/>
                      <a:gd name="T4" fmla="*/ 3935 w 3952"/>
                      <a:gd name="T5" fmla="*/ 2368 h 3501"/>
                      <a:gd name="T6" fmla="*/ 3821 w 3952"/>
                      <a:gd name="T7" fmla="*/ 2110 h 3501"/>
                      <a:gd name="T8" fmla="*/ 3681 w 3952"/>
                      <a:gd name="T9" fmla="*/ 1853 h 3501"/>
                      <a:gd name="T10" fmla="*/ 3517 w 3952"/>
                      <a:gd name="T11" fmla="*/ 1595 h 3501"/>
                      <a:gd name="T12" fmla="*/ 3321 w 3952"/>
                      <a:gd name="T13" fmla="*/ 1343 h 3501"/>
                      <a:gd name="T14" fmla="*/ 3097 w 3952"/>
                      <a:gd name="T15" fmla="*/ 1103 h 3501"/>
                      <a:gd name="T16" fmla="*/ 2785 w 3952"/>
                      <a:gd name="T17" fmla="*/ 815 h 3501"/>
                      <a:gd name="T18" fmla="*/ 2388 w 3952"/>
                      <a:gd name="T19" fmla="*/ 522 h 3501"/>
                      <a:gd name="T20" fmla="*/ 1991 w 3952"/>
                      <a:gd name="T21" fmla="*/ 288 h 3501"/>
                      <a:gd name="T22" fmla="*/ 1595 w 3952"/>
                      <a:gd name="T23" fmla="*/ 126 h 3501"/>
                      <a:gd name="T24" fmla="*/ 1216 w 3952"/>
                      <a:gd name="T25" fmla="*/ 24 h 3501"/>
                      <a:gd name="T26" fmla="*/ 861 w 3952"/>
                      <a:gd name="T27" fmla="*/ 0 h 3501"/>
                      <a:gd name="T28" fmla="*/ 542 w 3952"/>
                      <a:gd name="T29" fmla="*/ 48 h 3501"/>
                      <a:gd name="T30" fmla="*/ 271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77 w 3952"/>
                      <a:gd name="T39" fmla="*/ 174 h 3501"/>
                      <a:gd name="T40" fmla="*/ 542 w 3952"/>
                      <a:gd name="T41" fmla="*/ 48 h 3501"/>
                      <a:gd name="T42" fmla="*/ 861 w 3952"/>
                      <a:gd name="T43" fmla="*/ 6 h 3501"/>
                      <a:gd name="T44" fmla="*/ 1216 w 3952"/>
                      <a:gd name="T45" fmla="*/ 30 h 3501"/>
                      <a:gd name="T46" fmla="*/ 1595 w 3952"/>
                      <a:gd name="T47" fmla="*/ 132 h 3501"/>
                      <a:gd name="T48" fmla="*/ 1991 w 3952"/>
                      <a:gd name="T49" fmla="*/ 294 h 3501"/>
                      <a:gd name="T50" fmla="*/ 2388 w 3952"/>
                      <a:gd name="T51" fmla="*/ 528 h 3501"/>
                      <a:gd name="T52" fmla="*/ 2779 w 3952"/>
                      <a:gd name="T53" fmla="*/ 821 h 3501"/>
                      <a:gd name="T54" fmla="*/ 3206 w 3952"/>
                      <a:gd name="T55" fmla="*/ 1223 h 3501"/>
                      <a:gd name="T56" fmla="*/ 3416 w 3952"/>
                      <a:gd name="T57" fmla="*/ 1469 h 3501"/>
                      <a:gd name="T58" fmla="*/ 3598 w 3952"/>
                      <a:gd name="T59" fmla="*/ 1727 h 3501"/>
                      <a:gd name="T60" fmla="*/ 3753 w 3952"/>
                      <a:gd name="T61" fmla="*/ 1984 h 3501"/>
                      <a:gd name="T62" fmla="*/ 3880 w 3952"/>
                      <a:gd name="T63" fmla="*/ 2236 h 3501"/>
                      <a:gd name="T64" fmla="*/ 3971 w 3952"/>
                      <a:gd name="T65" fmla="*/ 2494 h 3501"/>
                      <a:gd name="T66" fmla="*/ 4030 w 3952"/>
                      <a:gd name="T67" fmla="*/ 2740 h 3501"/>
                      <a:gd name="T68" fmla="*/ 4048 w 3952"/>
                      <a:gd name="T69" fmla="*/ 2973 h 3501"/>
                      <a:gd name="T70" fmla="*/ 4018 w 3952"/>
                      <a:gd name="T71" fmla="*/ 3255 h 3501"/>
                      <a:gd name="T72" fmla="*/ 3929 w 3952"/>
                      <a:gd name="T73" fmla="*/ 3501 h 3501"/>
                      <a:gd name="T74" fmla="*/ 3982 w 3952"/>
                      <a:gd name="T75" fmla="*/ 3387 h 3501"/>
                      <a:gd name="T76" fmla="*/ 4042 w 3952"/>
                      <a:gd name="T77" fmla="*/ 3123 h 3501"/>
                      <a:gd name="T78" fmla="*/ 4048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92 w 3791"/>
                      <a:gd name="T1" fmla="*/ 2416 h 3363"/>
                      <a:gd name="T2" fmla="*/ 427 w 3791"/>
                      <a:gd name="T3" fmla="*/ 2062 h 3363"/>
                      <a:gd name="T4" fmla="*/ 223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47 w 3791"/>
                      <a:gd name="T15" fmla="*/ 246 h 3363"/>
                      <a:gd name="T16" fmla="*/ 596 w 3791"/>
                      <a:gd name="T17" fmla="*/ 48 h 3363"/>
                      <a:gd name="T18" fmla="*/ 1052 w 3791"/>
                      <a:gd name="T19" fmla="*/ 6 h 3363"/>
                      <a:gd name="T20" fmla="*/ 1583 w 3791"/>
                      <a:gd name="T21" fmla="*/ 120 h 3363"/>
                      <a:gd name="T22" fmla="*/ 2143 w 3791"/>
                      <a:gd name="T23" fmla="*/ 378 h 3363"/>
                      <a:gd name="T24" fmla="*/ 2696 w 3791"/>
                      <a:gd name="T25" fmla="*/ 773 h 3363"/>
                      <a:gd name="T26" fmla="*/ 3195 w 3791"/>
                      <a:gd name="T27" fmla="*/ 1265 h 3363"/>
                      <a:gd name="T28" fmla="*/ 3466 w 3791"/>
                      <a:gd name="T29" fmla="*/ 1625 h 3363"/>
                      <a:gd name="T30" fmla="*/ 3673 w 3791"/>
                      <a:gd name="T31" fmla="*/ 1984 h 3363"/>
                      <a:gd name="T32" fmla="*/ 3815 w 3791"/>
                      <a:gd name="T33" fmla="*/ 2344 h 3363"/>
                      <a:gd name="T34" fmla="*/ 3881 w 3791"/>
                      <a:gd name="T35" fmla="*/ 2686 h 3363"/>
                      <a:gd name="T36" fmla="*/ 3845 w 3791"/>
                      <a:gd name="T37" fmla="*/ 3105 h 3363"/>
                      <a:gd name="T38" fmla="*/ 3724 w 3791"/>
                      <a:gd name="T39" fmla="*/ 3363 h 3363"/>
                      <a:gd name="T40" fmla="*/ 3875 w 3791"/>
                      <a:gd name="T41" fmla="*/ 2967 h 3363"/>
                      <a:gd name="T42" fmla="*/ 3887 w 3791"/>
                      <a:gd name="T43" fmla="*/ 2794 h 3363"/>
                      <a:gd name="T44" fmla="*/ 3845 w 3791"/>
                      <a:gd name="T45" fmla="*/ 2458 h 3363"/>
                      <a:gd name="T46" fmla="*/ 3731 w 3791"/>
                      <a:gd name="T47" fmla="*/ 2104 h 3363"/>
                      <a:gd name="T48" fmla="*/ 3544 w 3791"/>
                      <a:gd name="T49" fmla="*/ 1739 h 3363"/>
                      <a:gd name="T50" fmla="*/ 3291 w 3791"/>
                      <a:gd name="T51" fmla="*/ 1385 h 3363"/>
                      <a:gd name="T52" fmla="*/ 2876 w 3791"/>
                      <a:gd name="T53" fmla="*/ 929 h 3363"/>
                      <a:gd name="T54" fmla="*/ 2328 w 3791"/>
                      <a:gd name="T55" fmla="*/ 492 h 3363"/>
                      <a:gd name="T56" fmla="*/ 1766 w 3791"/>
                      <a:gd name="T57" fmla="*/ 192 h 3363"/>
                      <a:gd name="T58" fmla="*/ 1222 w 3791"/>
                      <a:gd name="T59" fmla="*/ 24 h 3363"/>
                      <a:gd name="T60" fmla="*/ 733 w 3791"/>
                      <a:gd name="T61" fmla="*/ 12 h 3363"/>
                      <a:gd name="T62" fmla="*/ 343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9 w 3791"/>
                      <a:gd name="T73" fmla="*/ 1583 h 3363"/>
                      <a:gd name="T74" fmla="*/ 349 w 3791"/>
                      <a:gd name="T75" fmla="*/ 1942 h 3363"/>
                      <a:gd name="T76" fmla="*/ 596 w 3791"/>
                      <a:gd name="T77" fmla="*/ 2302 h 3363"/>
                      <a:gd name="T78" fmla="*/ 1011 w 3791"/>
                      <a:gd name="T79" fmla="*/ 2758 h 3363"/>
                      <a:gd name="T80" fmla="*/ 1636 w 3791"/>
                      <a:gd name="T81" fmla="*/ 3237 h 3363"/>
                      <a:gd name="T82" fmla="*/ 1636 w 3791"/>
                      <a:gd name="T83" fmla="*/ 3237 h 3363"/>
                      <a:gd name="T84" fmla="*/ 1017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54 w 3527"/>
                      <a:gd name="T1" fmla="*/ 2146 h 3225"/>
                      <a:gd name="T2" fmla="*/ 325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25 w 3527"/>
                      <a:gd name="T15" fmla="*/ 150 h 3225"/>
                      <a:gd name="T16" fmla="*/ 685 w 3527"/>
                      <a:gd name="T17" fmla="*/ 12 h 3225"/>
                      <a:gd name="T18" fmla="*/ 1140 w 3527"/>
                      <a:gd name="T19" fmla="*/ 24 h 3225"/>
                      <a:gd name="T20" fmla="*/ 1648 w 3527"/>
                      <a:gd name="T21" fmla="*/ 174 h 3225"/>
                      <a:gd name="T22" fmla="*/ 2172 w 3527"/>
                      <a:gd name="T23" fmla="*/ 456 h 3225"/>
                      <a:gd name="T24" fmla="*/ 2677 w 3527"/>
                      <a:gd name="T25" fmla="*/ 857 h 3225"/>
                      <a:gd name="T26" fmla="*/ 3153 w 3527"/>
                      <a:gd name="T27" fmla="*/ 1391 h 3225"/>
                      <a:gd name="T28" fmla="*/ 3356 w 3527"/>
                      <a:gd name="T29" fmla="*/ 1726 h 3225"/>
                      <a:gd name="T30" fmla="*/ 3514 w 3527"/>
                      <a:gd name="T31" fmla="*/ 2062 h 3225"/>
                      <a:gd name="T32" fmla="*/ 3597 w 3527"/>
                      <a:gd name="T33" fmla="*/ 2386 h 3225"/>
                      <a:gd name="T34" fmla="*/ 3609 w 3527"/>
                      <a:gd name="T35" fmla="*/ 2680 h 3225"/>
                      <a:gd name="T36" fmla="*/ 3562 w 3527"/>
                      <a:gd name="T37" fmla="*/ 2931 h 3225"/>
                      <a:gd name="T38" fmla="*/ 3447 w 3527"/>
                      <a:gd name="T39" fmla="*/ 3141 h 3225"/>
                      <a:gd name="T40" fmla="*/ 3362 w 3527"/>
                      <a:gd name="T41" fmla="*/ 3225 h 3225"/>
                      <a:gd name="T42" fmla="*/ 3394 w 3527"/>
                      <a:gd name="T43" fmla="*/ 3201 h 3225"/>
                      <a:gd name="T44" fmla="*/ 3532 w 3527"/>
                      <a:gd name="T45" fmla="*/ 3009 h 3225"/>
                      <a:gd name="T46" fmla="*/ 3603 w 3527"/>
                      <a:gd name="T47" fmla="*/ 2769 h 3225"/>
                      <a:gd name="T48" fmla="*/ 3609 w 3527"/>
                      <a:gd name="T49" fmla="*/ 2488 h 3225"/>
                      <a:gd name="T50" fmla="*/ 3550 w 3527"/>
                      <a:gd name="T51" fmla="*/ 2170 h 3225"/>
                      <a:gd name="T52" fmla="*/ 3420 w 3527"/>
                      <a:gd name="T53" fmla="*/ 1834 h 3225"/>
                      <a:gd name="T54" fmla="*/ 3225 w 3527"/>
                      <a:gd name="T55" fmla="*/ 1499 h 3225"/>
                      <a:gd name="T56" fmla="*/ 2888 w 3527"/>
                      <a:gd name="T57" fmla="*/ 1061 h 3225"/>
                      <a:gd name="T58" fmla="*/ 2340 w 3527"/>
                      <a:gd name="T59" fmla="*/ 575 h 3225"/>
                      <a:gd name="T60" fmla="*/ 1823 w 3527"/>
                      <a:gd name="T61" fmla="*/ 252 h 3225"/>
                      <a:gd name="T62" fmla="*/ 1305 w 3527"/>
                      <a:gd name="T63" fmla="*/ 60 h 3225"/>
                      <a:gd name="T64" fmla="*/ 831 w 3527"/>
                      <a:gd name="T65" fmla="*/ 0 h 3225"/>
                      <a:gd name="T66" fmla="*/ 426 w 3527"/>
                      <a:gd name="T67" fmla="*/ 84 h 3225"/>
                      <a:gd name="T68" fmla="*/ 175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9 w 3527"/>
                      <a:gd name="T79" fmla="*/ 1708 h 3225"/>
                      <a:gd name="T80" fmla="*/ 462 w 3527"/>
                      <a:gd name="T81" fmla="*/ 2038 h 3225"/>
                      <a:gd name="T82" fmla="*/ 938 w 3527"/>
                      <a:gd name="T83" fmla="*/ 2572 h 3225"/>
                      <a:gd name="T84" fmla="*/ 1287 w 3527"/>
                      <a:gd name="T85" fmla="*/ 2865 h 3225"/>
                      <a:gd name="T86" fmla="*/ 1648 w 3527"/>
                      <a:gd name="T87" fmla="*/ 3099 h 3225"/>
                      <a:gd name="T88" fmla="*/ 1901 w 3527"/>
                      <a:gd name="T89" fmla="*/ 3225 h 3225"/>
                      <a:gd name="T90" fmla="*/ 1534 w 3527"/>
                      <a:gd name="T91" fmla="*/ 3027 h 3225"/>
                      <a:gd name="T92" fmla="*/ 1174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349 w 4251"/>
                        <a:gd name="T1" fmla="*/ 3237 h 3794"/>
                        <a:gd name="T2" fmla="*/ 4307 w 4251"/>
                        <a:gd name="T3" fmla="*/ 2961 h 3794"/>
                        <a:gd name="T4" fmla="*/ 4224 w 4251"/>
                        <a:gd name="T5" fmla="*/ 2679 h 3794"/>
                        <a:gd name="T6" fmla="*/ 4096 w 4251"/>
                        <a:gd name="T7" fmla="*/ 2391 h 3794"/>
                        <a:gd name="T8" fmla="*/ 3941 w 4251"/>
                        <a:gd name="T9" fmla="*/ 2098 h 3794"/>
                        <a:gd name="T10" fmla="*/ 3747 w 4251"/>
                        <a:gd name="T11" fmla="*/ 1810 h 3794"/>
                        <a:gd name="T12" fmla="*/ 3526 w 4251"/>
                        <a:gd name="T13" fmla="*/ 1528 h 3794"/>
                        <a:gd name="T14" fmla="*/ 3273 w 4251"/>
                        <a:gd name="T15" fmla="*/ 1252 h 3794"/>
                        <a:gd name="T16" fmla="*/ 2930 w 4251"/>
                        <a:gd name="T17" fmla="*/ 935 h 3794"/>
                        <a:gd name="T18" fmla="*/ 2495 w 4251"/>
                        <a:gd name="T19" fmla="*/ 605 h 3794"/>
                        <a:gd name="T20" fmla="*/ 2039 w 4251"/>
                        <a:gd name="T21" fmla="*/ 341 h 3794"/>
                        <a:gd name="T22" fmla="*/ 1589 w 4251"/>
                        <a:gd name="T23" fmla="*/ 143 h 3794"/>
                        <a:gd name="T24" fmla="*/ 1149 w 4251"/>
                        <a:gd name="T25" fmla="*/ 35 h 3794"/>
                        <a:gd name="T26" fmla="*/ 757 w 4251"/>
                        <a:gd name="T27" fmla="*/ 0 h 3794"/>
                        <a:gd name="T28" fmla="*/ 409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71 w 4251"/>
                        <a:gd name="T35" fmla="*/ 101 h 3794"/>
                        <a:gd name="T36" fmla="*/ 602 w 4251"/>
                        <a:gd name="T37" fmla="*/ 18 h 3794"/>
                        <a:gd name="T38" fmla="*/ 981 w 4251"/>
                        <a:gd name="T39" fmla="*/ 18 h 3794"/>
                        <a:gd name="T40" fmla="*/ 1389 w 4251"/>
                        <a:gd name="T41" fmla="*/ 95 h 3794"/>
                        <a:gd name="T42" fmla="*/ 1826 w 4251"/>
                        <a:gd name="T43" fmla="*/ 245 h 3794"/>
                        <a:gd name="T44" fmla="*/ 2268 w 4251"/>
                        <a:gd name="T45" fmla="*/ 467 h 3794"/>
                        <a:gd name="T46" fmla="*/ 2707 w 4251"/>
                        <a:gd name="T47" fmla="*/ 761 h 3794"/>
                        <a:gd name="T48" fmla="*/ 3135 w 4251"/>
                        <a:gd name="T49" fmla="*/ 1120 h 3794"/>
                        <a:gd name="T50" fmla="*/ 3398 w 4251"/>
                        <a:gd name="T51" fmla="*/ 1390 h 3794"/>
                        <a:gd name="T52" fmla="*/ 3640 w 4251"/>
                        <a:gd name="T53" fmla="*/ 1666 h 3794"/>
                        <a:gd name="T54" fmla="*/ 3850 w 4251"/>
                        <a:gd name="T55" fmla="*/ 1954 h 3794"/>
                        <a:gd name="T56" fmla="*/ 4018 w 4251"/>
                        <a:gd name="T57" fmla="*/ 2247 h 3794"/>
                        <a:gd name="T58" fmla="*/ 4161 w 4251"/>
                        <a:gd name="T59" fmla="*/ 2535 h 3794"/>
                        <a:gd name="T60" fmla="*/ 4266 w 4251"/>
                        <a:gd name="T61" fmla="*/ 2823 h 3794"/>
                        <a:gd name="T62" fmla="*/ 4325 w 4251"/>
                        <a:gd name="T63" fmla="*/ 3105 h 3794"/>
                        <a:gd name="T64" fmla="*/ 4349 w 4251"/>
                        <a:gd name="T65" fmla="*/ 3368 h 3794"/>
                        <a:gd name="T66" fmla="*/ 4337 w 4251"/>
                        <a:gd name="T67" fmla="*/ 3590 h 3794"/>
                        <a:gd name="T68" fmla="*/ 4289 w 4251"/>
                        <a:gd name="T69" fmla="*/ 3794 h 3794"/>
                        <a:gd name="T70" fmla="*/ 4319 w 4251"/>
                        <a:gd name="T71" fmla="*/ 3692 h 3794"/>
                        <a:gd name="T72" fmla="*/ 4349 w 4251"/>
                        <a:gd name="T73" fmla="*/ 3482 h 3794"/>
                        <a:gd name="T74" fmla="*/ 4355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9 w 4108"/>
                          <a:gd name="T1" fmla="*/ 186 h 3657"/>
                          <a:gd name="T2" fmla="*/ 450 w 4108"/>
                          <a:gd name="T3" fmla="*/ 54 h 3657"/>
                          <a:gd name="T4" fmla="*/ 787 w 4108"/>
                          <a:gd name="T5" fmla="*/ 6 h 3657"/>
                          <a:gd name="T6" fmla="*/ 1168 w 4108"/>
                          <a:gd name="T7" fmla="*/ 36 h 3657"/>
                          <a:gd name="T8" fmla="*/ 1577 w 4108"/>
                          <a:gd name="T9" fmla="*/ 144 h 3657"/>
                          <a:gd name="T10" fmla="*/ 1997 w 4108"/>
                          <a:gd name="T11" fmla="*/ 324 h 3657"/>
                          <a:gd name="T12" fmla="*/ 2431 w 4108"/>
                          <a:gd name="T13" fmla="*/ 570 h 3657"/>
                          <a:gd name="T14" fmla="*/ 2852 w 4108"/>
                          <a:gd name="T15" fmla="*/ 888 h 3657"/>
                          <a:gd name="T16" fmla="*/ 3183 w 4108"/>
                          <a:gd name="T17" fmla="*/ 1193 h 3657"/>
                          <a:gd name="T18" fmla="*/ 3424 w 4108"/>
                          <a:gd name="T19" fmla="*/ 1451 h 3657"/>
                          <a:gd name="T20" fmla="*/ 3628 w 4108"/>
                          <a:gd name="T21" fmla="*/ 1721 h 3657"/>
                          <a:gd name="T22" fmla="*/ 3815 w 4108"/>
                          <a:gd name="T23" fmla="*/ 1997 h 3657"/>
                          <a:gd name="T24" fmla="*/ 3959 w 4108"/>
                          <a:gd name="T25" fmla="*/ 2272 h 3657"/>
                          <a:gd name="T26" fmla="*/ 4080 w 4108"/>
                          <a:gd name="T27" fmla="*/ 2548 h 3657"/>
                          <a:gd name="T28" fmla="*/ 4164 w 4108"/>
                          <a:gd name="T29" fmla="*/ 2818 h 3657"/>
                          <a:gd name="T30" fmla="*/ 4206 w 4108"/>
                          <a:gd name="T31" fmla="*/ 3070 h 3657"/>
                          <a:gd name="T32" fmla="*/ 4206 w 4108"/>
                          <a:gd name="T33" fmla="*/ 3321 h 3657"/>
                          <a:gd name="T34" fmla="*/ 4164 w 4108"/>
                          <a:gd name="T35" fmla="*/ 3549 h 3657"/>
                          <a:gd name="T36" fmla="*/ 4134 w 4108"/>
                          <a:gd name="T37" fmla="*/ 3657 h 3657"/>
                          <a:gd name="T38" fmla="*/ 4194 w 4108"/>
                          <a:gd name="T39" fmla="*/ 3447 h 3657"/>
                          <a:gd name="T40" fmla="*/ 4212 w 4108"/>
                          <a:gd name="T41" fmla="*/ 3213 h 3657"/>
                          <a:gd name="T42" fmla="*/ 4206 w 4108"/>
                          <a:gd name="T43" fmla="*/ 3070 h 3657"/>
                          <a:gd name="T44" fmla="*/ 4164 w 4108"/>
                          <a:gd name="T45" fmla="*/ 2812 h 3657"/>
                          <a:gd name="T46" fmla="*/ 4086 w 4108"/>
                          <a:gd name="T47" fmla="*/ 2548 h 3657"/>
                          <a:gd name="T48" fmla="*/ 3966 w 4108"/>
                          <a:gd name="T49" fmla="*/ 2272 h 3657"/>
                          <a:gd name="T50" fmla="*/ 3821 w 4108"/>
                          <a:gd name="T51" fmla="*/ 1997 h 3657"/>
                          <a:gd name="T52" fmla="*/ 3634 w 4108"/>
                          <a:gd name="T53" fmla="*/ 1721 h 3657"/>
                          <a:gd name="T54" fmla="*/ 3430 w 4108"/>
                          <a:gd name="T55" fmla="*/ 1451 h 3657"/>
                          <a:gd name="T56" fmla="*/ 3189 w 4108"/>
                          <a:gd name="T57" fmla="*/ 1187 h 3657"/>
                          <a:gd name="T58" fmla="*/ 2864 w 4108"/>
                          <a:gd name="T59" fmla="*/ 888 h 3657"/>
                          <a:gd name="T60" fmla="*/ 2450 w 4108"/>
                          <a:gd name="T61" fmla="*/ 576 h 3657"/>
                          <a:gd name="T62" fmla="*/ 2015 w 4108"/>
                          <a:gd name="T63" fmla="*/ 330 h 3657"/>
                          <a:gd name="T64" fmla="*/ 1583 w 4108"/>
                          <a:gd name="T65" fmla="*/ 144 h 3657"/>
                          <a:gd name="T66" fmla="*/ 1162 w 4108"/>
                          <a:gd name="T67" fmla="*/ 30 h 3657"/>
                          <a:gd name="T68" fmla="*/ 769 w 4108"/>
                          <a:gd name="T69" fmla="*/ 0 h 3657"/>
                          <a:gd name="T70" fmla="*/ 439 w 4108"/>
                          <a:gd name="T71" fmla="*/ 54 h 3657"/>
                          <a:gd name="T72" fmla="*/ 169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33 w 1537"/>
                            <a:gd name="T1" fmla="*/ 1264 h 1768"/>
                            <a:gd name="T2" fmla="*/ 1084 w 1537"/>
                            <a:gd name="T3" fmla="*/ 1402 h 1768"/>
                            <a:gd name="T4" fmla="*/ 1246 w 1537"/>
                            <a:gd name="T5" fmla="*/ 1528 h 1768"/>
                            <a:gd name="T6" fmla="*/ 1405 w 1537"/>
                            <a:gd name="T7" fmla="*/ 1654 h 1768"/>
                            <a:gd name="T8" fmla="*/ 1571 w 1537"/>
                            <a:gd name="T9" fmla="*/ 1768 h 1768"/>
                            <a:gd name="T10" fmla="*/ 1577 w 1537"/>
                            <a:gd name="T11" fmla="*/ 1768 h 1768"/>
                            <a:gd name="T12" fmla="*/ 1412 w 1537"/>
                            <a:gd name="T13" fmla="*/ 1654 h 1768"/>
                            <a:gd name="T14" fmla="*/ 1252 w 1537"/>
                            <a:gd name="T15" fmla="*/ 1534 h 1768"/>
                            <a:gd name="T16" fmla="*/ 1092 w 1537"/>
                            <a:gd name="T17" fmla="*/ 1402 h 1768"/>
                            <a:gd name="T18" fmla="*/ 939 w 1537"/>
                            <a:gd name="T19" fmla="*/ 1258 h 1768"/>
                            <a:gd name="T20" fmla="*/ 787 w 1537"/>
                            <a:gd name="T21" fmla="*/ 1115 h 1768"/>
                            <a:gd name="T22" fmla="*/ 644 w 1537"/>
                            <a:gd name="T23" fmla="*/ 959 h 1768"/>
                            <a:gd name="T24" fmla="*/ 512 w 1537"/>
                            <a:gd name="T25" fmla="*/ 803 h 1768"/>
                            <a:gd name="T26" fmla="*/ 385 w 1537"/>
                            <a:gd name="T27" fmla="*/ 647 h 1768"/>
                            <a:gd name="T28" fmla="*/ 277 w 1537"/>
                            <a:gd name="T29" fmla="*/ 485 h 1768"/>
                            <a:gd name="T30" fmla="*/ 175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75 w 1537"/>
                            <a:gd name="T41" fmla="*/ 335 h 1768"/>
                            <a:gd name="T42" fmla="*/ 277 w 1537"/>
                            <a:gd name="T43" fmla="*/ 491 h 1768"/>
                            <a:gd name="T44" fmla="*/ 385 w 1537"/>
                            <a:gd name="T45" fmla="*/ 653 h 1768"/>
                            <a:gd name="T46" fmla="*/ 512 w 1537"/>
                            <a:gd name="T47" fmla="*/ 809 h 1768"/>
                            <a:gd name="T48" fmla="*/ 644 w 1537"/>
                            <a:gd name="T49" fmla="*/ 965 h 1768"/>
                            <a:gd name="T50" fmla="*/ 787 w 1537"/>
                            <a:gd name="T51" fmla="*/ 1121 h 1768"/>
                            <a:gd name="T52" fmla="*/ 933 w 1537"/>
                            <a:gd name="T53" fmla="*/ 1264 h 1768"/>
                            <a:gd name="T54" fmla="*/ 933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11" y="1801"/>
                          <a:ext cx="3672" cy="2049"/>
                          <a:chOff x="16" y="1805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54" y="2861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6" y="1857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8" y="1528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41" y="1349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7" y="994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97 w 1435"/>
                  <a:gd name="T1" fmla="*/ 1150 h 1618"/>
                  <a:gd name="T2" fmla="*/ 765 w 1435"/>
                  <a:gd name="T3" fmla="*/ 1019 h 1618"/>
                  <a:gd name="T4" fmla="*/ 626 w 1435"/>
                  <a:gd name="T5" fmla="*/ 875 h 1618"/>
                  <a:gd name="T6" fmla="*/ 506 w 1435"/>
                  <a:gd name="T7" fmla="*/ 737 h 1618"/>
                  <a:gd name="T8" fmla="*/ 385 w 1435"/>
                  <a:gd name="T9" fmla="*/ 593 h 1618"/>
                  <a:gd name="T10" fmla="*/ 283 w 1435"/>
                  <a:gd name="T11" fmla="*/ 443 h 1618"/>
                  <a:gd name="T12" fmla="*/ 181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81 w 1435"/>
                  <a:gd name="T23" fmla="*/ 305 h 1618"/>
                  <a:gd name="T24" fmla="*/ 277 w 1435"/>
                  <a:gd name="T25" fmla="*/ 449 h 1618"/>
                  <a:gd name="T26" fmla="*/ 385 w 1435"/>
                  <a:gd name="T27" fmla="*/ 593 h 1618"/>
                  <a:gd name="T28" fmla="*/ 506 w 1435"/>
                  <a:gd name="T29" fmla="*/ 737 h 1618"/>
                  <a:gd name="T30" fmla="*/ 626 w 1435"/>
                  <a:gd name="T31" fmla="*/ 881 h 1618"/>
                  <a:gd name="T32" fmla="*/ 759 w 1435"/>
                  <a:gd name="T33" fmla="*/ 1019 h 1618"/>
                  <a:gd name="T34" fmla="*/ 897 w 1435"/>
                  <a:gd name="T35" fmla="*/ 1150 h 1618"/>
                  <a:gd name="T36" fmla="*/ 1042 w 1435"/>
                  <a:gd name="T37" fmla="*/ 1276 h 1618"/>
                  <a:gd name="T38" fmla="*/ 1180 w 1435"/>
                  <a:gd name="T39" fmla="*/ 1396 h 1618"/>
                  <a:gd name="T40" fmla="*/ 1324 w 1435"/>
                  <a:gd name="T41" fmla="*/ 1510 h 1618"/>
                  <a:gd name="T42" fmla="*/ 1469 w 1435"/>
                  <a:gd name="T43" fmla="*/ 1618 h 1618"/>
                  <a:gd name="T44" fmla="*/ 1475 w 1435"/>
                  <a:gd name="T45" fmla="*/ 1618 h 1618"/>
                  <a:gd name="T46" fmla="*/ 1332 w 1435"/>
                  <a:gd name="T47" fmla="*/ 1510 h 1618"/>
                  <a:gd name="T48" fmla="*/ 1186 w 1435"/>
                  <a:gd name="T49" fmla="*/ 1396 h 1618"/>
                  <a:gd name="T50" fmla="*/ 1042 w 1435"/>
                  <a:gd name="T51" fmla="*/ 1276 h 1618"/>
                  <a:gd name="T52" fmla="*/ 897 w 1435"/>
                  <a:gd name="T53" fmla="*/ 1150 h 1618"/>
                  <a:gd name="T54" fmla="*/ 897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81 w 1668"/>
                  <a:gd name="T1" fmla="*/ 1463 h 2014"/>
                  <a:gd name="T2" fmla="*/ 805 w 1668"/>
                  <a:gd name="T3" fmla="*/ 1289 h 2014"/>
                  <a:gd name="T4" fmla="*/ 650 w 1668"/>
                  <a:gd name="T5" fmla="*/ 1115 h 2014"/>
                  <a:gd name="T6" fmla="*/ 498 w 1668"/>
                  <a:gd name="T7" fmla="*/ 929 h 2014"/>
                  <a:gd name="T8" fmla="*/ 373 w 1668"/>
                  <a:gd name="T9" fmla="*/ 743 h 2014"/>
                  <a:gd name="T10" fmla="*/ 259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9 w 1668"/>
                  <a:gd name="T25" fmla="*/ 569 h 2014"/>
                  <a:gd name="T26" fmla="*/ 373 w 1668"/>
                  <a:gd name="T27" fmla="*/ 755 h 2014"/>
                  <a:gd name="T28" fmla="*/ 498 w 1668"/>
                  <a:gd name="T29" fmla="*/ 935 h 2014"/>
                  <a:gd name="T30" fmla="*/ 650 w 1668"/>
                  <a:gd name="T31" fmla="*/ 1115 h 2014"/>
                  <a:gd name="T32" fmla="*/ 805 w 1668"/>
                  <a:gd name="T33" fmla="*/ 1295 h 2014"/>
                  <a:gd name="T34" fmla="*/ 981 w 1668"/>
                  <a:gd name="T35" fmla="*/ 1463 h 2014"/>
                  <a:gd name="T36" fmla="*/ 1154 w 1668"/>
                  <a:gd name="T37" fmla="*/ 1618 h 2014"/>
                  <a:gd name="T38" fmla="*/ 1335 w 1668"/>
                  <a:gd name="T39" fmla="*/ 1762 h 2014"/>
                  <a:gd name="T40" fmla="*/ 1518 w 1668"/>
                  <a:gd name="T41" fmla="*/ 1894 h 2014"/>
                  <a:gd name="T42" fmla="*/ 1702 w 1668"/>
                  <a:gd name="T43" fmla="*/ 2014 h 2014"/>
                  <a:gd name="T44" fmla="*/ 1708 w 1668"/>
                  <a:gd name="T45" fmla="*/ 2014 h 2014"/>
                  <a:gd name="T46" fmla="*/ 1518 w 1668"/>
                  <a:gd name="T47" fmla="*/ 1894 h 2014"/>
                  <a:gd name="T48" fmla="*/ 1335 w 1668"/>
                  <a:gd name="T49" fmla="*/ 1762 h 2014"/>
                  <a:gd name="T50" fmla="*/ 1154 w 1668"/>
                  <a:gd name="T51" fmla="*/ 1618 h 2014"/>
                  <a:gd name="T52" fmla="*/ 981 w 1668"/>
                  <a:gd name="T53" fmla="*/ 1463 h 2014"/>
                  <a:gd name="T54" fmla="*/ 981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55" y="1326"/>
                <a:ext cx="259" cy="299"/>
                <a:chOff x="3042" y="1265"/>
                <a:chExt cx="367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5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2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1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88542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88543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8A523A-EFFB-4062-ABB5-E572E881D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C1E9F9-80D1-4908-8D80-D7FBD2D4C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70A993-9E42-49F1-A560-CA71847DD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428F4-77AE-4708-8714-5D6C596E7D27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280A-D1AB-4833-A384-6BA015B1D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A19655-FE47-4578-997E-F27822844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DB8458-399B-40B6-A273-B80AF9BD7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D837D5-25CF-4415-A41B-B08EA6698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5556DD-C3CB-4E66-858E-1E9752129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2AFF7D-3E9A-486C-AE6B-287563BD4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11F4E0-5FD3-4DD1-A4A2-A2A6E99AF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A69E8A-05BA-4414-8163-C87BE8E62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64E931-4070-4688-B71F-D401D4952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790AC7-8649-43F8-BA90-BF51A2950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2AB300-ABE1-4989-AB9D-6AC3ED07A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2369C-F252-415A-A50D-B5C1FB36F447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A50FE-D5AA-4C27-9B50-EDEAA6C27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178689-9EC1-4DA7-B64C-B05969596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96807F-EBA9-4A1C-AB17-BDC8C5354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18 w 3271"/>
                    <a:gd name="T1" fmla="*/ 1990 h 3075"/>
                    <a:gd name="T2" fmla="*/ 194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17 w 3271"/>
                    <a:gd name="T13" fmla="*/ 216 h 3075"/>
                    <a:gd name="T14" fmla="*/ 524 w 3271"/>
                    <a:gd name="T15" fmla="*/ 42 h 3075"/>
                    <a:gd name="T16" fmla="*/ 915 w 3271"/>
                    <a:gd name="T17" fmla="*/ 6 h 3075"/>
                    <a:gd name="T18" fmla="*/ 1366 w 3271"/>
                    <a:gd name="T19" fmla="*/ 102 h 3075"/>
                    <a:gd name="T20" fmla="*/ 1854 w 3271"/>
                    <a:gd name="T21" fmla="*/ 324 h 3075"/>
                    <a:gd name="T22" fmla="*/ 2328 w 3271"/>
                    <a:gd name="T23" fmla="*/ 659 h 3075"/>
                    <a:gd name="T24" fmla="*/ 2839 w 3271"/>
                    <a:gd name="T25" fmla="*/ 1187 h 3075"/>
                    <a:gd name="T26" fmla="*/ 3162 w 3271"/>
                    <a:gd name="T27" fmla="*/ 1702 h 3075"/>
                    <a:gd name="T28" fmla="*/ 3285 w 3271"/>
                    <a:gd name="T29" fmla="*/ 2008 h 3075"/>
                    <a:gd name="T30" fmla="*/ 3339 w 3271"/>
                    <a:gd name="T31" fmla="*/ 2302 h 3075"/>
                    <a:gd name="T32" fmla="*/ 3333 w 3271"/>
                    <a:gd name="T33" fmla="*/ 2565 h 3075"/>
                    <a:gd name="T34" fmla="*/ 3267 w 3271"/>
                    <a:gd name="T35" fmla="*/ 2781 h 3075"/>
                    <a:gd name="T36" fmla="*/ 3143 w 3271"/>
                    <a:gd name="T37" fmla="*/ 2961 h 3075"/>
                    <a:gd name="T38" fmla="*/ 2990 w 3271"/>
                    <a:gd name="T39" fmla="*/ 3075 h 3075"/>
                    <a:gd name="T40" fmla="*/ 3143 w 3271"/>
                    <a:gd name="T41" fmla="*/ 2967 h 3075"/>
                    <a:gd name="T42" fmla="*/ 3273 w 3271"/>
                    <a:gd name="T43" fmla="*/ 2787 h 3075"/>
                    <a:gd name="T44" fmla="*/ 3339 w 3271"/>
                    <a:gd name="T45" fmla="*/ 2565 h 3075"/>
                    <a:gd name="T46" fmla="*/ 3345 w 3271"/>
                    <a:gd name="T47" fmla="*/ 2302 h 3075"/>
                    <a:gd name="T48" fmla="*/ 3291 w 3271"/>
                    <a:gd name="T49" fmla="*/ 2008 h 3075"/>
                    <a:gd name="T50" fmla="*/ 3169 w 3271"/>
                    <a:gd name="T51" fmla="*/ 1702 h 3075"/>
                    <a:gd name="T52" fmla="*/ 2846 w 3271"/>
                    <a:gd name="T53" fmla="*/ 1181 h 3075"/>
                    <a:gd name="T54" fmla="*/ 2334 w 3271"/>
                    <a:gd name="T55" fmla="*/ 653 h 3075"/>
                    <a:gd name="T56" fmla="*/ 1854 w 3271"/>
                    <a:gd name="T57" fmla="*/ 318 h 3075"/>
                    <a:gd name="T58" fmla="*/ 1366 w 3271"/>
                    <a:gd name="T59" fmla="*/ 96 h 3075"/>
                    <a:gd name="T60" fmla="*/ 915 w 3271"/>
                    <a:gd name="T61" fmla="*/ 0 h 3075"/>
                    <a:gd name="T62" fmla="*/ 518 w 3271"/>
                    <a:gd name="T63" fmla="*/ 36 h 3075"/>
                    <a:gd name="T64" fmla="*/ 212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8 w 3271"/>
                    <a:gd name="T75" fmla="*/ 1474 h 3075"/>
                    <a:gd name="T76" fmla="*/ 361 w 3271"/>
                    <a:gd name="T77" fmla="*/ 1786 h 3075"/>
                    <a:gd name="T78" fmla="*/ 873 w 3271"/>
                    <a:gd name="T79" fmla="*/ 2380 h 3075"/>
                    <a:gd name="T80" fmla="*/ 1276 w 3271"/>
                    <a:gd name="T81" fmla="*/ 2709 h 3075"/>
                    <a:gd name="T82" fmla="*/ 1696 w 3271"/>
                    <a:gd name="T83" fmla="*/ 2961 h 3075"/>
                    <a:gd name="T84" fmla="*/ 1985 w 3271"/>
                    <a:gd name="T85" fmla="*/ 3075 h 3075"/>
                    <a:gd name="T86" fmla="*/ 1565 w 3271"/>
                    <a:gd name="T87" fmla="*/ 2889 h 3075"/>
                    <a:gd name="T88" fmla="*/ 1142 w 3271"/>
                    <a:gd name="T89" fmla="*/ 2607 h 3075"/>
                    <a:gd name="T90" fmla="*/ 873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4042 w 3952"/>
                      <a:gd name="T1" fmla="*/ 2860 h 3501"/>
                      <a:gd name="T2" fmla="*/ 4006 w 3952"/>
                      <a:gd name="T3" fmla="*/ 2614 h 3501"/>
                      <a:gd name="T4" fmla="*/ 3935 w 3952"/>
                      <a:gd name="T5" fmla="*/ 2368 h 3501"/>
                      <a:gd name="T6" fmla="*/ 3821 w 3952"/>
                      <a:gd name="T7" fmla="*/ 2110 h 3501"/>
                      <a:gd name="T8" fmla="*/ 3681 w 3952"/>
                      <a:gd name="T9" fmla="*/ 1853 h 3501"/>
                      <a:gd name="T10" fmla="*/ 3517 w 3952"/>
                      <a:gd name="T11" fmla="*/ 1595 h 3501"/>
                      <a:gd name="T12" fmla="*/ 3321 w 3952"/>
                      <a:gd name="T13" fmla="*/ 1343 h 3501"/>
                      <a:gd name="T14" fmla="*/ 3097 w 3952"/>
                      <a:gd name="T15" fmla="*/ 1103 h 3501"/>
                      <a:gd name="T16" fmla="*/ 2785 w 3952"/>
                      <a:gd name="T17" fmla="*/ 815 h 3501"/>
                      <a:gd name="T18" fmla="*/ 2388 w 3952"/>
                      <a:gd name="T19" fmla="*/ 522 h 3501"/>
                      <a:gd name="T20" fmla="*/ 1991 w 3952"/>
                      <a:gd name="T21" fmla="*/ 288 h 3501"/>
                      <a:gd name="T22" fmla="*/ 1595 w 3952"/>
                      <a:gd name="T23" fmla="*/ 126 h 3501"/>
                      <a:gd name="T24" fmla="*/ 1216 w 3952"/>
                      <a:gd name="T25" fmla="*/ 24 h 3501"/>
                      <a:gd name="T26" fmla="*/ 861 w 3952"/>
                      <a:gd name="T27" fmla="*/ 0 h 3501"/>
                      <a:gd name="T28" fmla="*/ 542 w 3952"/>
                      <a:gd name="T29" fmla="*/ 48 h 3501"/>
                      <a:gd name="T30" fmla="*/ 271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77 w 3952"/>
                      <a:gd name="T39" fmla="*/ 174 h 3501"/>
                      <a:gd name="T40" fmla="*/ 542 w 3952"/>
                      <a:gd name="T41" fmla="*/ 48 h 3501"/>
                      <a:gd name="T42" fmla="*/ 861 w 3952"/>
                      <a:gd name="T43" fmla="*/ 6 h 3501"/>
                      <a:gd name="T44" fmla="*/ 1216 w 3952"/>
                      <a:gd name="T45" fmla="*/ 30 h 3501"/>
                      <a:gd name="T46" fmla="*/ 1595 w 3952"/>
                      <a:gd name="T47" fmla="*/ 132 h 3501"/>
                      <a:gd name="T48" fmla="*/ 1991 w 3952"/>
                      <a:gd name="T49" fmla="*/ 294 h 3501"/>
                      <a:gd name="T50" fmla="*/ 2388 w 3952"/>
                      <a:gd name="T51" fmla="*/ 528 h 3501"/>
                      <a:gd name="T52" fmla="*/ 2779 w 3952"/>
                      <a:gd name="T53" fmla="*/ 821 h 3501"/>
                      <a:gd name="T54" fmla="*/ 3206 w 3952"/>
                      <a:gd name="T55" fmla="*/ 1223 h 3501"/>
                      <a:gd name="T56" fmla="*/ 3416 w 3952"/>
                      <a:gd name="T57" fmla="*/ 1469 h 3501"/>
                      <a:gd name="T58" fmla="*/ 3598 w 3952"/>
                      <a:gd name="T59" fmla="*/ 1727 h 3501"/>
                      <a:gd name="T60" fmla="*/ 3753 w 3952"/>
                      <a:gd name="T61" fmla="*/ 1984 h 3501"/>
                      <a:gd name="T62" fmla="*/ 3880 w 3952"/>
                      <a:gd name="T63" fmla="*/ 2236 h 3501"/>
                      <a:gd name="T64" fmla="*/ 3971 w 3952"/>
                      <a:gd name="T65" fmla="*/ 2494 h 3501"/>
                      <a:gd name="T66" fmla="*/ 4030 w 3952"/>
                      <a:gd name="T67" fmla="*/ 2740 h 3501"/>
                      <a:gd name="T68" fmla="*/ 4048 w 3952"/>
                      <a:gd name="T69" fmla="*/ 2973 h 3501"/>
                      <a:gd name="T70" fmla="*/ 4018 w 3952"/>
                      <a:gd name="T71" fmla="*/ 3255 h 3501"/>
                      <a:gd name="T72" fmla="*/ 3929 w 3952"/>
                      <a:gd name="T73" fmla="*/ 3501 h 3501"/>
                      <a:gd name="T74" fmla="*/ 3982 w 3952"/>
                      <a:gd name="T75" fmla="*/ 3387 h 3501"/>
                      <a:gd name="T76" fmla="*/ 4042 w 3952"/>
                      <a:gd name="T77" fmla="*/ 3123 h 3501"/>
                      <a:gd name="T78" fmla="*/ 4048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92 w 3791"/>
                      <a:gd name="T1" fmla="*/ 2416 h 3363"/>
                      <a:gd name="T2" fmla="*/ 427 w 3791"/>
                      <a:gd name="T3" fmla="*/ 2062 h 3363"/>
                      <a:gd name="T4" fmla="*/ 223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47 w 3791"/>
                      <a:gd name="T15" fmla="*/ 246 h 3363"/>
                      <a:gd name="T16" fmla="*/ 596 w 3791"/>
                      <a:gd name="T17" fmla="*/ 48 h 3363"/>
                      <a:gd name="T18" fmla="*/ 1052 w 3791"/>
                      <a:gd name="T19" fmla="*/ 6 h 3363"/>
                      <a:gd name="T20" fmla="*/ 1583 w 3791"/>
                      <a:gd name="T21" fmla="*/ 120 h 3363"/>
                      <a:gd name="T22" fmla="*/ 2143 w 3791"/>
                      <a:gd name="T23" fmla="*/ 378 h 3363"/>
                      <a:gd name="T24" fmla="*/ 2696 w 3791"/>
                      <a:gd name="T25" fmla="*/ 773 h 3363"/>
                      <a:gd name="T26" fmla="*/ 3195 w 3791"/>
                      <a:gd name="T27" fmla="*/ 1265 h 3363"/>
                      <a:gd name="T28" fmla="*/ 3466 w 3791"/>
                      <a:gd name="T29" fmla="*/ 1625 h 3363"/>
                      <a:gd name="T30" fmla="*/ 3673 w 3791"/>
                      <a:gd name="T31" fmla="*/ 1984 h 3363"/>
                      <a:gd name="T32" fmla="*/ 3815 w 3791"/>
                      <a:gd name="T33" fmla="*/ 2344 h 3363"/>
                      <a:gd name="T34" fmla="*/ 3881 w 3791"/>
                      <a:gd name="T35" fmla="*/ 2686 h 3363"/>
                      <a:gd name="T36" fmla="*/ 3845 w 3791"/>
                      <a:gd name="T37" fmla="*/ 3105 h 3363"/>
                      <a:gd name="T38" fmla="*/ 3724 w 3791"/>
                      <a:gd name="T39" fmla="*/ 3363 h 3363"/>
                      <a:gd name="T40" fmla="*/ 3875 w 3791"/>
                      <a:gd name="T41" fmla="*/ 2967 h 3363"/>
                      <a:gd name="T42" fmla="*/ 3887 w 3791"/>
                      <a:gd name="T43" fmla="*/ 2794 h 3363"/>
                      <a:gd name="T44" fmla="*/ 3845 w 3791"/>
                      <a:gd name="T45" fmla="*/ 2458 h 3363"/>
                      <a:gd name="T46" fmla="*/ 3731 w 3791"/>
                      <a:gd name="T47" fmla="*/ 2104 h 3363"/>
                      <a:gd name="T48" fmla="*/ 3544 w 3791"/>
                      <a:gd name="T49" fmla="*/ 1739 h 3363"/>
                      <a:gd name="T50" fmla="*/ 3291 w 3791"/>
                      <a:gd name="T51" fmla="*/ 1385 h 3363"/>
                      <a:gd name="T52" fmla="*/ 2876 w 3791"/>
                      <a:gd name="T53" fmla="*/ 929 h 3363"/>
                      <a:gd name="T54" fmla="*/ 2328 w 3791"/>
                      <a:gd name="T55" fmla="*/ 492 h 3363"/>
                      <a:gd name="T56" fmla="*/ 1766 w 3791"/>
                      <a:gd name="T57" fmla="*/ 192 h 3363"/>
                      <a:gd name="T58" fmla="*/ 1222 w 3791"/>
                      <a:gd name="T59" fmla="*/ 24 h 3363"/>
                      <a:gd name="T60" fmla="*/ 733 w 3791"/>
                      <a:gd name="T61" fmla="*/ 12 h 3363"/>
                      <a:gd name="T62" fmla="*/ 343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9 w 3791"/>
                      <a:gd name="T73" fmla="*/ 1583 h 3363"/>
                      <a:gd name="T74" fmla="*/ 349 w 3791"/>
                      <a:gd name="T75" fmla="*/ 1942 h 3363"/>
                      <a:gd name="T76" fmla="*/ 596 w 3791"/>
                      <a:gd name="T77" fmla="*/ 2302 h 3363"/>
                      <a:gd name="T78" fmla="*/ 1011 w 3791"/>
                      <a:gd name="T79" fmla="*/ 2758 h 3363"/>
                      <a:gd name="T80" fmla="*/ 1636 w 3791"/>
                      <a:gd name="T81" fmla="*/ 3237 h 3363"/>
                      <a:gd name="T82" fmla="*/ 1636 w 3791"/>
                      <a:gd name="T83" fmla="*/ 3237 h 3363"/>
                      <a:gd name="T84" fmla="*/ 1017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54 w 3527"/>
                      <a:gd name="T1" fmla="*/ 2146 h 3225"/>
                      <a:gd name="T2" fmla="*/ 325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25 w 3527"/>
                      <a:gd name="T15" fmla="*/ 150 h 3225"/>
                      <a:gd name="T16" fmla="*/ 685 w 3527"/>
                      <a:gd name="T17" fmla="*/ 12 h 3225"/>
                      <a:gd name="T18" fmla="*/ 1140 w 3527"/>
                      <a:gd name="T19" fmla="*/ 24 h 3225"/>
                      <a:gd name="T20" fmla="*/ 1648 w 3527"/>
                      <a:gd name="T21" fmla="*/ 174 h 3225"/>
                      <a:gd name="T22" fmla="*/ 2172 w 3527"/>
                      <a:gd name="T23" fmla="*/ 456 h 3225"/>
                      <a:gd name="T24" fmla="*/ 2677 w 3527"/>
                      <a:gd name="T25" fmla="*/ 857 h 3225"/>
                      <a:gd name="T26" fmla="*/ 3153 w 3527"/>
                      <a:gd name="T27" fmla="*/ 1391 h 3225"/>
                      <a:gd name="T28" fmla="*/ 3356 w 3527"/>
                      <a:gd name="T29" fmla="*/ 1726 h 3225"/>
                      <a:gd name="T30" fmla="*/ 3514 w 3527"/>
                      <a:gd name="T31" fmla="*/ 2062 h 3225"/>
                      <a:gd name="T32" fmla="*/ 3597 w 3527"/>
                      <a:gd name="T33" fmla="*/ 2386 h 3225"/>
                      <a:gd name="T34" fmla="*/ 3609 w 3527"/>
                      <a:gd name="T35" fmla="*/ 2680 h 3225"/>
                      <a:gd name="T36" fmla="*/ 3562 w 3527"/>
                      <a:gd name="T37" fmla="*/ 2931 h 3225"/>
                      <a:gd name="T38" fmla="*/ 3447 w 3527"/>
                      <a:gd name="T39" fmla="*/ 3141 h 3225"/>
                      <a:gd name="T40" fmla="*/ 3362 w 3527"/>
                      <a:gd name="T41" fmla="*/ 3225 h 3225"/>
                      <a:gd name="T42" fmla="*/ 3394 w 3527"/>
                      <a:gd name="T43" fmla="*/ 3201 h 3225"/>
                      <a:gd name="T44" fmla="*/ 3532 w 3527"/>
                      <a:gd name="T45" fmla="*/ 3009 h 3225"/>
                      <a:gd name="T46" fmla="*/ 3603 w 3527"/>
                      <a:gd name="T47" fmla="*/ 2769 h 3225"/>
                      <a:gd name="T48" fmla="*/ 3609 w 3527"/>
                      <a:gd name="T49" fmla="*/ 2488 h 3225"/>
                      <a:gd name="T50" fmla="*/ 3550 w 3527"/>
                      <a:gd name="T51" fmla="*/ 2170 h 3225"/>
                      <a:gd name="T52" fmla="*/ 3420 w 3527"/>
                      <a:gd name="T53" fmla="*/ 1834 h 3225"/>
                      <a:gd name="T54" fmla="*/ 3225 w 3527"/>
                      <a:gd name="T55" fmla="*/ 1499 h 3225"/>
                      <a:gd name="T56" fmla="*/ 2888 w 3527"/>
                      <a:gd name="T57" fmla="*/ 1061 h 3225"/>
                      <a:gd name="T58" fmla="*/ 2340 w 3527"/>
                      <a:gd name="T59" fmla="*/ 575 h 3225"/>
                      <a:gd name="T60" fmla="*/ 1823 w 3527"/>
                      <a:gd name="T61" fmla="*/ 252 h 3225"/>
                      <a:gd name="T62" fmla="*/ 1305 w 3527"/>
                      <a:gd name="T63" fmla="*/ 60 h 3225"/>
                      <a:gd name="T64" fmla="*/ 831 w 3527"/>
                      <a:gd name="T65" fmla="*/ 0 h 3225"/>
                      <a:gd name="T66" fmla="*/ 426 w 3527"/>
                      <a:gd name="T67" fmla="*/ 84 h 3225"/>
                      <a:gd name="T68" fmla="*/ 175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9 w 3527"/>
                      <a:gd name="T79" fmla="*/ 1708 h 3225"/>
                      <a:gd name="T80" fmla="*/ 462 w 3527"/>
                      <a:gd name="T81" fmla="*/ 2038 h 3225"/>
                      <a:gd name="T82" fmla="*/ 938 w 3527"/>
                      <a:gd name="T83" fmla="*/ 2572 h 3225"/>
                      <a:gd name="T84" fmla="*/ 1287 w 3527"/>
                      <a:gd name="T85" fmla="*/ 2865 h 3225"/>
                      <a:gd name="T86" fmla="*/ 1648 w 3527"/>
                      <a:gd name="T87" fmla="*/ 3099 h 3225"/>
                      <a:gd name="T88" fmla="*/ 1901 w 3527"/>
                      <a:gd name="T89" fmla="*/ 3225 h 3225"/>
                      <a:gd name="T90" fmla="*/ 1534 w 3527"/>
                      <a:gd name="T91" fmla="*/ 3027 h 3225"/>
                      <a:gd name="T92" fmla="*/ 1174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349 w 4251"/>
                        <a:gd name="T1" fmla="*/ 3237 h 3794"/>
                        <a:gd name="T2" fmla="*/ 4307 w 4251"/>
                        <a:gd name="T3" fmla="*/ 2961 h 3794"/>
                        <a:gd name="T4" fmla="*/ 4224 w 4251"/>
                        <a:gd name="T5" fmla="*/ 2679 h 3794"/>
                        <a:gd name="T6" fmla="*/ 4096 w 4251"/>
                        <a:gd name="T7" fmla="*/ 2391 h 3794"/>
                        <a:gd name="T8" fmla="*/ 3941 w 4251"/>
                        <a:gd name="T9" fmla="*/ 2098 h 3794"/>
                        <a:gd name="T10" fmla="*/ 3747 w 4251"/>
                        <a:gd name="T11" fmla="*/ 1810 h 3794"/>
                        <a:gd name="T12" fmla="*/ 3526 w 4251"/>
                        <a:gd name="T13" fmla="*/ 1528 h 3794"/>
                        <a:gd name="T14" fmla="*/ 3273 w 4251"/>
                        <a:gd name="T15" fmla="*/ 1252 h 3794"/>
                        <a:gd name="T16" fmla="*/ 2930 w 4251"/>
                        <a:gd name="T17" fmla="*/ 935 h 3794"/>
                        <a:gd name="T18" fmla="*/ 2495 w 4251"/>
                        <a:gd name="T19" fmla="*/ 605 h 3794"/>
                        <a:gd name="T20" fmla="*/ 2039 w 4251"/>
                        <a:gd name="T21" fmla="*/ 341 h 3794"/>
                        <a:gd name="T22" fmla="*/ 1589 w 4251"/>
                        <a:gd name="T23" fmla="*/ 143 h 3794"/>
                        <a:gd name="T24" fmla="*/ 1149 w 4251"/>
                        <a:gd name="T25" fmla="*/ 35 h 3794"/>
                        <a:gd name="T26" fmla="*/ 757 w 4251"/>
                        <a:gd name="T27" fmla="*/ 0 h 3794"/>
                        <a:gd name="T28" fmla="*/ 409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71 w 4251"/>
                        <a:gd name="T35" fmla="*/ 101 h 3794"/>
                        <a:gd name="T36" fmla="*/ 602 w 4251"/>
                        <a:gd name="T37" fmla="*/ 18 h 3794"/>
                        <a:gd name="T38" fmla="*/ 981 w 4251"/>
                        <a:gd name="T39" fmla="*/ 18 h 3794"/>
                        <a:gd name="T40" fmla="*/ 1389 w 4251"/>
                        <a:gd name="T41" fmla="*/ 95 h 3794"/>
                        <a:gd name="T42" fmla="*/ 1826 w 4251"/>
                        <a:gd name="T43" fmla="*/ 245 h 3794"/>
                        <a:gd name="T44" fmla="*/ 2268 w 4251"/>
                        <a:gd name="T45" fmla="*/ 467 h 3794"/>
                        <a:gd name="T46" fmla="*/ 2707 w 4251"/>
                        <a:gd name="T47" fmla="*/ 761 h 3794"/>
                        <a:gd name="T48" fmla="*/ 3135 w 4251"/>
                        <a:gd name="T49" fmla="*/ 1120 h 3794"/>
                        <a:gd name="T50" fmla="*/ 3398 w 4251"/>
                        <a:gd name="T51" fmla="*/ 1390 h 3794"/>
                        <a:gd name="T52" fmla="*/ 3640 w 4251"/>
                        <a:gd name="T53" fmla="*/ 1666 h 3794"/>
                        <a:gd name="T54" fmla="*/ 3850 w 4251"/>
                        <a:gd name="T55" fmla="*/ 1954 h 3794"/>
                        <a:gd name="T56" fmla="*/ 4018 w 4251"/>
                        <a:gd name="T57" fmla="*/ 2247 h 3794"/>
                        <a:gd name="T58" fmla="*/ 4161 w 4251"/>
                        <a:gd name="T59" fmla="*/ 2535 h 3794"/>
                        <a:gd name="T60" fmla="*/ 4266 w 4251"/>
                        <a:gd name="T61" fmla="*/ 2823 h 3794"/>
                        <a:gd name="T62" fmla="*/ 4325 w 4251"/>
                        <a:gd name="T63" fmla="*/ 3105 h 3794"/>
                        <a:gd name="T64" fmla="*/ 4349 w 4251"/>
                        <a:gd name="T65" fmla="*/ 3368 h 3794"/>
                        <a:gd name="T66" fmla="*/ 4337 w 4251"/>
                        <a:gd name="T67" fmla="*/ 3590 h 3794"/>
                        <a:gd name="T68" fmla="*/ 4289 w 4251"/>
                        <a:gd name="T69" fmla="*/ 3794 h 3794"/>
                        <a:gd name="T70" fmla="*/ 4319 w 4251"/>
                        <a:gd name="T71" fmla="*/ 3692 h 3794"/>
                        <a:gd name="T72" fmla="*/ 4349 w 4251"/>
                        <a:gd name="T73" fmla="*/ 3482 h 3794"/>
                        <a:gd name="T74" fmla="*/ 4355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9 w 4108"/>
                          <a:gd name="T1" fmla="*/ 186 h 3657"/>
                          <a:gd name="T2" fmla="*/ 450 w 4108"/>
                          <a:gd name="T3" fmla="*/ 54 h 3657"/>
                          <a:gd name="T4" fmla="*/ 787 w 4108"/>
                          <a:gd name="T5" fmla="*/ 6 h 3657"/>
                          <a:gd name="T6" fmla="*/ 1168 w 4108"/>
                          <a:gd name="T7" fmla="*/ 36 h 3657"/>
                          <a:gd name="T8" fmla="*/ 1577 w 4108"/>
                          <a:gd name="T9" fmla="*/ 144 h 3657"/>
                          <a:gd name="T10" fmla="*/ 1997 w 4108"/>
                          <a:gd name="T11" fmla="*/ 324 h 3657"/>
                          <a:gd name="T12" fmla="*/ 2431 w 4108"/>
                          <a:gd name="T13" fmla="*/ 570 h 3657"/>
                          <a:gd name="T14" fmla="*/ 2852 w 4108"/>
                          <a:gd name="T15" fmla="*/ 888 h 3657"/>
                          <a:gd name="T16" fmla="*/ 3183 w 4108"/>
                          <a:gd name="T17" fmla="*/ 1193 h 3657"/>
                          <a:gd name="T18" fmla="*/ 3424 w 4108"/>
                          <a:gd name="T19" fmla="*/ 1451 h 3657"/>
                          <a:gd name="T20" fmla="*/ 3628 w 4108"/>
                          <a:gd name="T21" fmla="*/ 1721 h 3657"/>
                          <a:gd name="T22" fmla="*/ 3815 w 4108"/>
                          <a:gd name="T23" fmla="*/ 1997 h 3657"/>
                          <a:gd name="T24" fmla="*/ 3959 w 4108"/>
                          <a:gd name="T25" fmla="*/ 2272 h 3657"/>
                          <a:gd name="T26" fmla="*/ 4080 w 4108"/>
                          <a:gd name="T27" fmla="*/ 2548 h 3657"/>
                          <a:gd name="T28" fmla="*/ 4164 w 4108"/>
                          <a:gd name="T29" fmla="*/ 2818 h 3657"/>
                          <a:gd name="T30" fmla="*/ 4206 w 4108"/>
                          <a:gd name="T31" fmla="*/ 3070 h 3657"/>
                          <a:gd name="T32" fmla="*/ 4206 w 4108"/>
                          <a:gd name="T33" fmla="*/ 3321 h 3657"/>
                          <a:gd name="T34" fmla="*/ 4164 w 4108"/>
                          <a:gd name="T35" fmla="*/ 3549 h 3657"/>
                          <a:gd name="T36" fmla="*/ 4134 w 4108"/>
                          <a:gd name="T37" fmla="*/ 3657 h 3657"/>
                          <a:gd name="T38" fmla="*/ 4194 w 4108"/>
                          <a:gd name="T39" fmla="*/ 3447 h 3657"/>
                          <a:gd name="T40" fmla="*/ 4212 w 4108"/>
                          <a:gd name="T41" fmla="*/ 3213 h 3657"/>
                          <a:gd name="T42" fmla="*/ 4206 w 4108"/>
                          <a:gd name="T43" fmla="*/ 3070 h 3657"/>
                          <a:gd name="T44" fmla="*/ 4164 w 4108"/>
                          <a:gd name="T45" fmla="*/ 2812 h 3657"/>
                          <a:gd name="T46" fmla="*/ 4086 w 4108"/>
                          <a:gd name="T47" fmla="*/ 2548 h 3657"/>
                          <a:gd name="T48" fmla="*/ 3966 w 4108"/>
                          <a:gd name="T49" fmla="*/ 2272 h 3657"/>
                          <a:gd name="T50" fmla="*/ 3821 w 4108"/>
                          <a:gd name="T51" fmla="*/ 1997 h 3657"/>
                          <a:gd name="T52" fmla="*/ 3634 w 4108"/>
                          <a:gd name="T53" fmla="*/ 1721 h 3657"/>
                          <a:gd name="T54" fmla="*/ 3430 w 4108"/>
                          <a:gd name="T55" fmla="*/ 1451 h 3657"/>
                          <a:gd name="T56" fmla="*/ 3189 w 4108"/>
                          <a:gd name="T57" fmla="*/ 1187 h 3657"/>
                          <a:gd name="T58" fmla="*/ 2864 w 4108"/>
                          <a:gd name="T59" fmla="*/ 888 h 3657"/>
                          <a:gd name="T60" fmla="*/ 2450 w 4108"/>
                          <a:gd name="T61" fmla="*/ 576 h 3657"/>
                          <a:gd name="T62" fmla="*/ 2015 w 4108"/>
                          <a:gd name="T63" fmla="*/ 330 h 3657"/>
                          <a:gd name="T64" fmla="*/ 1583 w 4108"/>
                          <a:gd name="T65" fmla="*/ 144 h 3657"/>
                          <a:gd name="T66" fmla="*/ 1162 w 4108"/>
                          <a:gd name="T67" fmla="*/ 30 h 3657"/>
                          <a:gd name="T68" fmla="*/ 769 w 4108"/>
                          <a:gd name="T69" fmla="*/ 0 h 3657"/>
                          <a:gd name="T70" fmla="*/ 439 w 4108"/>
                          <a:gd name="T71" fmla="*/ 54 h 3657"/>
                          <a:gd name="T72" fmla="*/ 169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33 w 1537"/>
                            <a:gd name="T1" fmla="*/ 1264 h 1768"/>
                            <a:gd name="T2" fmla="*/ 1084 w 1537"/>
                            <a:gd name="T3" fmla="*/ 1402 h 1768"/>
                            <a:gd name="T4" fmla="*/ 1246 w 1537"/>
                            <a:gd name="T5" fmla="*/ 1528 h 1768"/>
                            <a:gd name="T6" fmla="*/ 1405 w 1537"/>
                            <a:gd name="T7" fmla="*/ 1654 h 1768"/>
                            <a:gd name="T8" fmla="*/ 1571 w 1537"/>
                            <a:gd name="T9" fmla="*/ 1768 h 1768"/>
                            <a:gd name="T10" fmla="*/ 1577 w 1537"/>
                            <a:gd name="T11" fmla="*/ 1768 h 1768"/>
                            <a:gd name="T12" fmla="*/ 1412 w 1537"/>
                            <a:gd name="T13" fmla="*/ 1654 h 1768"/>
                            <a:gd name="T14" fmla="*/ 1252 w 1537"/>
                            <a:gd name="T15" fmla="*/ 1534 h 1768"/>
                            <a:gd name="T16" fmla="*/ 1092 w 1537"/>
                            <a:gd name="T17" fmla="*/ 1402 h 1768"/>
                            <a:gd name="T18" fmla="*/ 939 w 1537"/>
                            <a:gd name="T19" fmla="*/ 1258 h 1768"/>
                            <a:gd name="T20" fmla="*/ 787 w 1537"/>
                            <a:gd name="T21" fmla="*/ 1115 h 1768"/>
                            <a:gd name="T22" fmla="*/ 644 w 1537"/>
                            <a:gd name="T23" fmla="*/ 959 h 1768"/>
                            <a:gd name="T24" fmla="*/ 512 w 1537"/>
                            <a:gd name="T25" fmla="*/ 803 h 1768"/>
                            <a:gd name="T26" fmla="*/ 385 w 1537"/>
                            <a:gd name="T27" fmla="*/ 647 h 1768"/>
                            <a:gd name="T28" fmla="*/ 277 w 1537"/>
                            <a:gd name="T29" fmla="*/ 485 h 1768"/>
                            <a:gd name="T30" fmla="*/ 175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75 w 1537"/>
                            <a:gd name="T41" fmla="*/ 335 h 1768"/>
                            <a:gd name="T42" fmla="*/ 277 w 1537"/>
                            <a:gd name="T43" fmla="*/ 491 h 1768"/>
                            <a:gd name="T44" fmla="*/ 385 w 1537"/>
                            <a:gd name="T45" fmla="*/ 653 h 1768"/>
                            <a:gd name="T46" fmla="*/ 512 w 1537"/>
                            <a:gd name="T47" fmla="*/ 809 h 1768"/>
                            <a:gd name="T48" fmla="*/ 644 w 1537"/>
                            <a:gd name="T49" fmla="*/ 965 h 1768"/>
                            <a:gd name="T50" fmla="*/ 787 w 1537"/>
                            <a:gd name="T51" fmla="*/ 1121 h 1768"/>
                            <a:gd name="T52" fmla="*/ 933 w 1537"/>
                            <a:gd name="T53" fmla="*/ 1264 h 1768"/>
                            <a:gd name="T54" fmla="*/ 933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11" y="1801"/>
                          <a:ext cx="3672" cy="2049"/>
                          <a:chOff x="16" y="1805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54" y="2861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6" y="1857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8" y="1528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41" y="1349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7" y="994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97 w 1435"/>
                  <a:gd name="T1" fmla="*/ 1150 h 1618"/>
                  <a:gd name="T2" fmla="*/ 765 w 1435"/>
                  <a:gd name="T3" fmla="*/ 1019 h 1618"/>
                  <a:gd name="T4" fmla="*/ 626 w 1435"/>
                  <a:gd name="T5" fmla="*/ 875 h 1618"/>
                  <a:gd name="T6" fmla="*/ 506 w 1435"/>
                  <a:gd name="T7" fmla="*/ 737 h 1618"/>
                  <a:gd name="T8" fmla="*/ 385 w 1435"/>
                  <a:gd name="T9" fmla="*/ 593 h 1618"/>
                  <a:gd name="T10" fmla="*/ 283 w 1435"/>
                  <a:gd name="T11" fmla="*/ 443 h 1618"/>
                  <a:gd name="T12" fmla="*/ 181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81 w 1435"/>
                  <a:gd name="T23" fmla="*/ 305 h 1618"/>
                  <a:gd name="T24" fmla="*/ 277 w 1435"/>
                  <a:gd name="T25" fmla="*/ 449 h 1618"/>
                  <a:gd name="T26" fmla="*/ 385 w 1435"/>
                  <a:gd name="T27" fmla="*/ 593 h 1618"/>
                  <a:gd name="T28" fmla="*/ 506 w 1435"/>
                  <a:gd name="T29" fmla="*/ 737 h 1618"/>
                  <a:gd name="T30" fmla="*/ 626 w 1435"/>
                  <a:gd name="T31" fmla="*/ 881 h 1618"/>
                  <a:gd name="T32" fmla="*/ 759 w 1435"/>
                  <a:gd name="T33" fmla="*/ 1019 h 1618"/>
                  <a:gd name="T34" fmla="*/ 897 w 1435"/>
                  <a:gd name="T35" fmla="*/ 1150 h 1618"/>
                  <a:gd name="T36" fmla="*/ 1042 w 1435"/>
                  <a:gd name="T37" fmla="*/ 1276 h 1618"/>
                  <a:gd name="T38" fmla="*/ 1180 w 1435"/>
                  <a:gd name="T39" fmla="*/ 1396 h 1618"/>
                  <a:gd name="T40" fmla="*/ 1324 w 1435"/>
                  <a:gd name="T41" fmla="*/ 1510 h 1618"/>
                  <a:gd name="T42" fmla="*/ 1469 w 1435"/>
                  <a:gd name="T43" fmla="*/ 1618 h 1618"/>
                  <a:gd name="T44" fmla="*/ 1475 w 1435"/>
                  <a:gd name="T45" fmla="*/ 1618 h 1618"/>
                  <a:gd name="T46" fmla="*/ 1332 w 1435"/>
                  <a:gd name="T47" fmla="*/ 1510 h 1618"/>
                  <a:gd name="T48" fmla="*/ 1186 w 1435"/>
                  <a:gd name="T49" fmla="*/ 1396 h 1618"/>
                  <a:gd name="T50" fmla="*/ 1042 w 1435"/>
                  <a:gd name="T51" fmla="*/ 1276 h 1618"/>
                  <a:gd name="T52" fmla="*/ 897 w 1435"/>
                  <a:gd name="T53" fmla="*/ 1150 h 1618"/>
                  <a:gd name="T54" fmla="*/ 897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81 w 1668"/>
                  <a:gd name="T1" fmla="*/ 1463 h 2014"/>
                  <a:gd name="T2" fmla="*/ 805 w 1668"/>
                  <a:gd name="T3" fmla="*/ 1289 h 2014"/>
                  <a:gd name="T4" fmla="*/ 650 w 1668"/>
                  <a:gd name="T5" fmla="*/ 1115 h 2014"/>
                  <a:gd name="T6" fmla="*/ 498 w 1668"/>
                  <a:gd name="T7" fmla="*/ 929 h 2014"/>
                  <a:gd name="T8" fmla="*/ 373 w 1668"/>
                  <a:gd name="T9" fmla="*/ 743 h 2014"/>
                  <a:gd name="T10" fmla="*/ 259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9 w 1668"/>
                  <a:gd name="T25" fmla="*/ 569 h 2014"/>
                  <a:gd name="T26" fmla="*/ 373 w 1668"/>
                  <a:gd name="T27" fmla="*/ 755 h 2014"/>
                  <a:gd name="T28" fmla="*/ 498 w 1668"/>
                  <a:gd name="T29" fmla="*/ 935 h 2014"/>
                  <a:gd name="T30" fmla="*/ 650 w 1668"/>
                  <a:gd name="T31" fmla="*/ 1115 h 2014"/>
                  <a:gd name="T32" fmla="*/ 805 w 1668"/>
                  <a:gd name="T33" fmla="*/ 1295 h 2014"/>
                  <a:gd name="T34" fmla="*/ 981 w 1668"/>
                  <a:gd name="T35" fmla="*/ 1463 h 2014"/>
                  <a:gd name="T36" fmla="*/ 1154 w 1668"/>
                  <a:gd name="T37" fmla="*/ 1618 h 2014"/>
                  <a:gd name="T38" fmla="*/ 1335 w 1668"/>
                  <a:gd name="T39" fmla="*/ 1762 h 2014"/>
                  <a:gd name="T40" fmla="*/ 1518 w 1668"/>
                  <a:gd name="T41" fmla="*/ 1894 h 2014"/>
                  <a:gd name="T42" fmla="*/ 1702 w 1668"/>
                  <a:gd name="T43" fmla="*/ 2014 h 2014"/>
                  <a:gd name="T44" fmla="*/ 1708 w 1668"/>
                  <a:gd name="T45" fmla="*/ 2014 h 2014"/>
                  <a:gd name="T46" fmla="*/ 1518 w 1668"/>
                  <a:gd name="T47" fmla="*/ 1894 h 2014"/>
                  <a:gd name="T48" fmla="*/ 1335 w 1668"/>
                  <a:gd name="T49" fmla="*/ 1762 h 2014"/>
                  <a:gd name="T50" fmla="*/ 1154 w 1668"/>
                  <a:gd name="T51" fmla="*/ 1618 h 2014"/>
                  <a:gd name="T52" fmla="*/ 981 w 1668"/>
                  <a:gd name="T53" fmla="*/ 1463 h 2014"/>
                  <a:gd name="T54" fmla="*/ 981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55" y="1326"/>
                <a:ext cx="259" cy="299"/>
                <a:chOff x="3042" y="1265"/>
                <a:chExt cx="367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5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2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1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88542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88543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3DE981-B4ED-46D8-9C56-33919B27C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51E377-807B-4397-9234-9407C1159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32C70-AC11-4036-B693-39B3A509C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31BAB1-246E-4EC4-A3CC-91AF727E6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0FDF66-F154-4BE3-BBCD-2A7C2782F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369DCF-4248-45BE-8240-5E3A4561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65C0FA-9DDC-476E-AFD5-84EE70078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E60C96-3877-4541-BF2B-E7B2AD7C8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C2A8E-A899-4D78-896C-221F365538D9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81F3-1A9A-44CF-B0A7-50A809A4D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18D39A-2C80-47DF-95C5-C132649DD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B6AEA1-7453-455D-B6A8-772FDA03B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8A0DCB-02E4-4F0F-88B1-DE618DD90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9570C1-243B-41A5-8963-0A09D24B6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AD6E94-5540-4739-9163-E2543C507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1F4F2B-9637-4247-B52D-F0D0F1CB9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8AD401-2E28-42E5-A160-846B696E8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18 w 3271"/>
                    <a:gd name="T1" fmla="*/ 1990 h 3075"/>
                    <a:gd name="T2" fmla="*/ 194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17 w 3271"/>
                    <a:gd name="T13" fmla="*/ 216 h 3075"/>
                    <a:gd name="T14" fmla="*/ 524 w 3271"/>
                    <a:gd name="T15" fmla="*/ 42 h 3075"/>
                    <a:gd name="T16" fmla="*/ 915 w 3271"/>
                    <a:gd name="T17" fmla="*/ 6 h 3075"/>
                    <a:gd name="T18" fmla="*/ 1366 w 3271"/>
                    <a:gd name="T19" fmla="*/ 102 h 3075"/>
                    <a:gd name="T20" fmla="*/ 1854 w 3271"/>
                    <a:gd name="T21" fmla="*/ 324 h 3075"/>
                    <a:gd name="T22" fmla="*/ 2328 w 3271"/>
                    <a:gd name="T23" fmla="*/ 659 h 3075"/>
                    <a:gd name="T24" fmla="*/ 2839 w 3271"/>
                    <a:gd name="T25" fmla="*/ 1187 h 3075"/>
                    <a:gd name="T26" fmla="*/ 3162 w 3271"/>
                    <a:gd name="T27" fmla="*/ 1702 h 3075"/>
                    <a:gd name="T28" fmla="*/ 3285 w 3271"/>
                    <a:gd name="T29" fmla="*/ 2008 h 3075"/>
                    <a:gd name="T30" fmla="*/ 3339 w 3271"/>
                    <a:gd name="T31" fmla="*/ 2302 h 3075"/>
                    <a:gd name="T32" fmla="*/ 3333 w 3271"/>
                    <a:gd name="T33" fmla="*/ 2565 h 3075"/>
                    <a:gd name="T34" fmla="*/ 3267 w 3271"/>
                    <a:gd name="T35" fmla="*/ 2781 h 3075"/>
                    <a:gd name="T36" fmla="*/ 3143 w 3271"/>
                    <a:gd name="T37" fmla="*/ 2961 h 3075"/>
                    <a:gd name="T38" fmla="*/ 2990 w 3271"/>
                    <a:gd name="T39" fmla="*/ 3075 h 3075"/>
                    <a:gd name="T40" fmla="*/ 3143 w 3271"/>
                    <a:gd name="T41" fmla="*/ 2967 h 3075"/>
                    <a:gd name="T42" fmla="*/ 3273 w 3271"/>
                    <a:gd name="T43" fmla="*/ 2787 h 3075"/>
                    <a:gd name="T44" fmla="*/ 3339 w 3271"/>
                    <a:gd name="T45" fmla="*/ 2565 h 3075"/>
                    <a:gd name="T46" fmla="*/ 3345 w 3271"/>
                    <a:gd name="T47" fmla="*/ 2302 h 3075"/>
                    <a:gd name="T48" fmla="*/ 3291 w 3271"/>
                    <a:gd name="T49" fmla="*/ 2008 h 3075"/>
                    <a:gd name="T50" fmla="*/ 3169 w 3271"/>
                    <a:gd name="T51" fmla="*/ 1702 h 3075"/>
                    <a:gd name="T52" fmla="*/ 2846 w 3271"/>
                    <a:gd name="T53" fmla="*/ 1181 h 3075"/>
                    <a:gd name="T54" fmla="*/ 2334 w 3271"/>
                    <a:gd name="T55" fmla="*/ 653 h 3075"/>
                    <a:gd name="T56" fmla="*/ 1854 w 3271"/>
                    <a:gd name="T57" fmla="*/ 318 h 3075"/>
                    <a:gd name="T58" fmla="*/ 1366 w 3271"/>
                    <a:gd name="T59" fmla="*/ 96 h 3075"/>
                    <a:gd name="T60" fmla="*/ 915 w 3271"/>
                    <a:gd name="T61" fmla="*/ 0 h 3075"/>
                    <a:gd name="T62" fmla="*/ 518 w 3271"/>
                    <a:gd name="T63" fmla="*/ 36 h 3075"/>
                    <a:gd name="T64" fmla="*/ 212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8 w 3271"/>
                    <a:gd name="T75" fmla="*/ 1474 h 3075"/>
                    <a:gd name="T76" fmla="*/ 361 w 3271"/>
                    <a:gd name="T77" fmla="*/ 1786 h 3075"/>
                    <a:gd name="T78" fmla="*/ 873 w 3271"/>
                    <a:gd name="T79" fmla="*/ 2380 h 3075"/>
                    <a:gd name="T80" fmla="*/ 1276 w 3271"/>
                    <a:gd name="T81" fmla="*/ 2709 h 3075"/>
                    <a:gd name="T82" fmla="*/ 1696 w 3271"/>
                    <a:gd name="T83" fmla="*/ 2961 h 3075"/>
                    <a:gd name="T84" fmla="*/ 1985 w 3271"/>
                    <a:gd name="T85" fmla="*/ 3075 h 3075"/>
                    <a:gd name="T86" fmla="*/ 1565 w 3271"/>
                    <a:gd name="T87" fmla="*/ 2889 h 3075"/>
                    <a:gd name="T88" fmla="*/ 1142 w 3271"/>
                    <a:gd name="T89" fmla="*/ 2607 h 3075"/>
                    <a:gd name="T90" fmla="*/ 873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4042 w 3952"/>
                      <a:gd name="T1" fmla="*/ 2860 h 3501"/>
                      <a:gd name="T2" fmla="*/ 4006 w 3952"/>
                      <a:gd name="T3" fmla="*/ 2614 h 3501"/>
                      <a:gd name="T4" fmla="*/ 3935 w 3952"/>
                      <a:gd name="T5" fmla="*/ 2368 h 3501"/>
                      <a:gd name="T6" fmla="*/ 3821 w 3952"/>
                      <a:gd name="T7" fmla="*/ 2110 h 3501"/>
                      <a:gd name="T8" fmla="*/ 3681 w 3952"/>
                      <a:gd name="T9" fmla="*/ 1853 h 3501"/>
                      <a:gd name="T10" fmla="*/ 3517 w 3952"/>
                      <a:gd name="T11" fmla="*/ 1595 h 3501"/>
                      <a:gd name="T12" fmla="*/ 3321 w 3952"/>
                      <a:gd name="T13" fmla="*/ 1343 h 3501"/>
                      <a:gd name="T14" fmla="*/ 3097 w 3952"/>
                      <a:gd name="T15" fmla="*/ 1103 h 3501"/>
                      <a:gd name="T16" fmla="*/ 2785 w 3952"/>
                      <a:gd name="T17" fmla="*/ 815 h 3501"/>
                      <a:gd name="T18" fmla="*/ 2388 w 3952"/>
                      <a:gd name="T19" fmla="*/ 522 h 3501"/>
                      <a:gd name="T20" fmla="*/ 1991 w 3952"/>
                      <a:gd name="T21" fmla="*/ 288 h 3501"/>
                      <a:gd name="T22" fmla="*/ 1595 w 3952"/>
                      <a:gd name="T23" fmla="*/ 126 h 3501"/>
                      <a:gd name="T24" fmla="*/ 1216 w 3952"/>
                      <a:gd name="T25" fmla="*/ 24 h 3501"/>
                      <a:gd name="T26" fmla="*/ 861 w 3952"/>
                      <a:gd name="T27" fmla="*/ 0 h 3501"/>
                      <a:gd name="T28" fmla="*/ 542 w 3952"/>
                      <a:gd name="T29" fmla="*/ 48 h 3501"/>
                      <a:gd name="T30" fmla="*/ 271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77 w 3952"/>
                      <a:gd name="T39" fmla="*/ 174 h 3501"/>
                      <a:gd name="T40" fmla="*/ 542 w 3952"/>
                      <a:gd name="T41" fmla="*/ 48 h 3501"/>
                      <a:gd name="T42" fmla="*/ 861 w 3952"/>
                      <a:gd name="T43" fmla="*/ 6 h 3501"/>
                      <a:gd name="T44" fmla="*/ 1216 w 3952"/>
                      <a:gd name="T45" fmla="*/ 30 h 3501"/>
                      <a:gd name="T46" fmla="*/ 1595 w 3952"/>
                      <a:gd name="T47" fmla="*/ 132 h 3501"/>
                      <a:gd name="T48" fmla="*/ 1991 w 3952"/>
                      <a:gd name="T49" fmla="*/ 294 h 3501"/>
                      <a:gd name="T50" fmla="*/ 2388 w 3952"/>
                      <a:gd name="T51" fmla="*/ 528 h 3501"/>
                      <a:gd name="T52" fmla="*/ 2779 w 3952"/>
                      <a:gd name="T53" fmla="*/ 821 h 3501"/>
                      <a:gd name="T54" fmla="*/ 3206 w 3952"/>
                      <a:gd name="T55" fmla="*/ 1223 h 3501"/>
                      <a:gd name="T56" fmla="*/ 3416 w 3952"/>
                      <a:gd name="T57" fmla="*/ 1469 h 3501"/>
                      <a:gd name="T58" fmla="*/ 3598 w 3952"/>
                      <a:gd name="T59" fmla="*/ 1727 h 3501"/>
                      <a:gd name="T60" fmla="*/ 3753 w 3952"/>
                      <a:gd name="T61" fmla="*/ 1984 h 3501"/>
                      <a:gd name="T62" fmla="*/ 3880 w 3952"/>
                      <a:gd name="T63" fmla="*/ 2236 h 3501"/>
                      <a:gd name="T64" fmla="*/ 3971 w 3952"/>
                      <a:gd name="T65" fmla="*/ 2494 h 3501"/>
                      <a:gd name="T66" fmla="*/ 4030 w 3952"/>
                      <a:gd name="T67" fmla="*/ 2740 h 3501"/>
                      <a:gd name="T68" fmla="*/ 4048 w 3952"/>
                      <a:gd name="T69" fmla="*/ 2973 h 3501"/>
                      <a:gd name="T70" fmla="*/ 4018 w 3952"/>
                      <a:gd name="T71" fmla="*/ 3255 h 3501"/>
                      <a:gd name="T72" fmla="*/ 3929 w 3952"/>
                      <a:gd name="T73" fmla="*/ 3501 h 3501"/>
                      <a:gd name="T74" fmla="*/ 3982 w 3952"/>
                      <a:gd name="T75" fmla="*/ 3387 h 3501"/>
                      <a:gd name="T76" fmla="*/ 4042 w 3952"/>
                      <a:gd name="T77" fmla="*/ 3123 h 3501"/>
                      <a:gd name="T78" fmla="*/ 4048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92 w 3791"/>
                      <a:gd name="T1" fmla="*/ 2416 h 3363"/>
                      <a:gd name="T2" fmla="*/ 427 w 3791"/>
                      <a:gd name="T3" fmla="*/ 2062 h 3363"/>
                      <a:gd name="T4" fmla="*/ 223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47 w 3791"/>
                      <a:gd name="T15" fmla="*/ 246 h 3363"/>
                      <a:gd name="T16" fmla="*/ 596 w 3791"/>
                      <a:gd name="T17" fmla="*/ 48 h 3363"/>
                      <a:gd name="T18" fmla="*/ 1052 w 3791"/>
                      <a:gd name="T19" fmla="*/ 6 h 3363"/>
                      <a:gd name="T20" fmla="*/ 1583 w 3791"/>
                      <a:gd name="T21" fmla="*/ 120 h 3363"/>
                      <a:gd name="T22" fmla="*/ 2143 w 3791"/>
                      <a:gd name="T23" fmla="*/ 378 h 3363"/>
                      <a:gd name="T24" fmla="*/ 2696 w 3791"/>
                      <a:gd name="T25" fmla="*/ 773 h 3363"/>
                      <a:gd name="T26" fmla="*/ 3195 w 3791"/>
                      <a:gd name="T27" fmla="*/ 1265 h 3363"/>
                      <a:gd name="T28" fmla="*/ 3466 w 3791"/>
                      <a:gd name="T29" fmla="*/ 1625 h 3363"/>
                      <a:gd name="T30" fmla="*/ 3673 w 3791"/>
                      <a:gd name="T31" fmla="*/ 1984 h 3363"/>
                      <a:gd name="T32" fmla="*/ 3815 w 3791"/>
                      <a:gd name="T33" fmla="*/ 2344 h 3363"/>
                      <a:gd name="T34" fmla="*/ 3881 w 3791"/>
                      <a:gd name="T35" fmla="*/ 2686 h 3363"/>
                      <a:gd name="T36" fmla="*/ 3845 w 3791"/>
                      <a:gd name="T37" fmla="*/ 3105 h 3363"/>
                      <a:gd name="T38" fmla="*/ 3724 w 3791"/>
                      <a:gd name="T39" fmla="*/ 3363 h 3363"/>
                      <a:gd name="T40" fmla="*/ 3875 w 3791"/>
                      <a:gd name="T41" fmla="*/ 2967 h 3363"/>
                      <a:gd name="T42" fmla="*/ 3887 w 3791"/>
                      <a:gd name="T43" fmla="*/ 2794 h 3363"/>
                      <a:gd name="T44" fmla="*/ 3845 w 3791"/>
                      <a:gd name="T45" fmla="*/ 2458 h 3363"/>
                      <a:gd name="T46" fmla="*/ 3731 w 3791"/>
                      <a:gd name="T47" fmla="*/ 2104 h 3363"/>
                      <a:gd name="T48" fmla="*/ 3544 w 3791"/>
                      <a:gd name="T49" fmla="*/ 1739 h 3363"/>
                      <a:gd name="T50" fmla="*/ 3291 w 3791"/>
                      <a:gd name="T51" fmla="*/ 1385 h 3363"/>
                      <a:gd name="T52" fmla="*/ 2876 w 3791"/>
                      <a:gd name="T53" fmla="*/ 929 h 3363"/>
                      <a:gd name="T54" fmla="*/ 2328 w 3791"/>
                      <a:gd name="T55" fmla="*/ 492 h 3363"/>
                      <a:gd name="T56" fmla="*/ 1766 w 3791"/>
                      <a:gd name="T57" fmla="*/ 192 h 3363"/>
                      <a:gd name="T58" fmla="*/ 1222 w 3791"/>
                      <a:gd name="T59" fmla="*/ 24 h 3363"/>
                      <a:gd name="T60" fmla="*/ 733 w 3791"/>
                      <a:gd name="T61" fmla="*/ 12 h 3363"/>
                      <a:gd name="T62" fmla="*/ 343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9 w 3791"/>
                      <a:gd name="T73" fmla="*/ 1583 h 3363"/>
                      <a:gd name="T74" fmla="*/ 349 w 3791"/>
                      <a:gd name="T75" fmla="*/ 1942 h 3363"/>
                      <a:gd name="T76" fmla="*/ 596 w 3791"/>
                      <a:gd name="T77" fmla="*/ 2302 h 3363"/>
                      <a:gd name="T78" fmla="*/ 1011 w 3791"/>
                      <a:gd name="T79" fmla="*/ 2758 h 3363"/>
                      <a:gd name="T80" fmla="*/ 1636 w 3791"/>
                      <a:gd name="T81" fmla="*/ 3237 h 3363"/>
                      <a:gd name="T82" fmla="*/ 1636 w 3791"/>
                      <a:gd name="T83" fmla="*/ 3237 h 3363"/>
                      <a:gd name="T84" fmla="*/ 1017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54 w 3527"/>
                      <a:gd name="T1" fmla="*/ 2146 h 3225"/>
                      <a:gd name="T2" fmla="*/ 325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25 w 3527"/>
                      <a:gd name="T15" fmla="*/ 150 h 3225"/>
                      <a:gd name="T16" fmla="*/ 685 w 3527"/>
                      <a:gd name="T17" fmla="*/ 12 h 3225"/>
                      <a:gd name="T18" fmla="*/ 1140 w 3527"/>
                      <a:gd name="T19" fmla="*/ 24 h 3225"/>
                      <a:gd name="T20" fmla="*/ 1648 w 3527"/>
                      <a:gd name="T21" fmla="*/ 174 h 3225"/>
                      <a:gd name="T22" fmla="*/ 2172 w 3527"/>
                      <a:gd name="T23" fmla="*/ 456 h 3225"/>
                      <a:gd name="T24" fmla="*/ 2677 w 3527"/>
                      <a:gd name="T25" fmla="*/ 857 h 3225"/>
                      <a:gd name="T26" fmla="*/ 3153 w 3527"/>
                      <a:gd name="T27" fmla="*/ 1391 h 3225"/>
                      <a:gd name="T28" fmla="*/ 3356 w 3527"/>
                      <a:gd name="T29" fmla="*/ 1726 h 3225"/>
                      <a:gd name="T30" fmla="*/ 3514 w 3527"/>
                      <a:gd name="T31" fmla="*/ 2062 h 3225"/>
                      <a:gd name="T32" fmla="*/ 3597 w 3527"/>
                      <a:gd name="T33" fmla="*/ 2386 h 3225"/>
                      <a:gd name="T34" fmla="*/ 3609 w 3527"/>
                      <a:gd name="T35" fmla="*/ 2680 h 3225"/>
                      <a:gd name="T36" fmla="*/ 3562 w 3527"/>
                      <a:gd name="T37" fmla="*/ 2931 h 3225"/>
                      <a:gd name="T38" fmla="*/ 3447 w 3527"/>
                      <a:gd name="T39" fmla="*/ 3141 h 3225"/>
                      <a:gd name="T40" fmla="*/ 3362 w 3527"/>
                      <a:gd name="T41" fmla="*/ 3225 h 3225"/>
                      <a:gd name="T42" fmla="*/ 3394 w 3527"/>
                      <a:gd name="T43" fmla="*/ 3201 h 3225"/>
                      <a:gd name="T44" fmla="*/ 3532 w 3527"/>
                      <a:gd name="T45" fmla="*/ 3009 h 3225"/>
                      <a:gd name="T46" fmla="*/ 3603 w 3527"/>
                      <a:gd name="T47" fmla="*/ 2769 h 3225"/>
                      <a:gd name="T48" fmla="*/ 3609 w 3527"/>
                      <a:gd name="T49" fmla="*/ 2488 h 3225"/>
                      <a:gd name="T50" fmla="*/ 3550 w 3527"/>
                      <a:gd name="T51" fmla="*/ 2170 h 3225"/>
                      <a:gd name="T52" fmla="*/ 3420 w 3527"/>
                      <a:gd name="T53" fmla="*/ 1834 h 3225"/>
                      <a:gd name="T54" fmla="*/ 3225 w 3527"/>
                      <a:gd name="T55" fmla="*/ 1499 h 3225"/>
                      <a:gd name="T56" fmla="*/ 2888 w 3527"/>
                      <a:gd name="T57" fmla="*/ 1061 h 3225"/>
                      <a:gd name="T58" fmla="*/ 2340 w 3527"/>
                      <a:gd name="T59" fmla="*/ 575 h 3225"/>
                      <a:gd name="T60" fmla="*/ 1823 w 3527"/>
                      <a:gd name="T61" fmla="*/ 252 h 3225"/>
                      <a:gd name="T62" fmla="*/ 1305 w 3527"/>
                      <a:gd name="T63" fmla="*/ 60 h 3225"/>
                      <a:gd name="T64" fmla="*/ 831 w 3527"/>
                      <a:gd name="T65" fmla="*/ 0 h 3225"/>
                      <a:gd name="T66" fmla="*/ 426 w 3527"/>
                      <a:gd name="T67" fmla="*/ 84 h 3225"/>
                      <a:gd name="T68" fmla="*/ 175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9 w 3527"/>
                      <a:gd name="T79" fmla="*/ 1708 h 3225"/>
                      <a:gd name="T80" fmla="*/ 462 w 3527"/>
                      <a:gd name="T81" fmla="*/ 2038 h 3225"/>
                      <a:gd name="T82" fmla="*/ 938 w 3527"/>
                      <a:gd name="T83" fmla="*/ 2572 h 3225"/>
                      <a:gd name="T84" fmla="*/ 1287 w 3527"/>
                      <a:gd name="T85" fmla="*/ 2865 h 3225"/>
                      <a:gd name="T86" fmla="*/ 1648 w 3527"/>
                      <a:gd name="T87" fmla="*/ 3099 h 3225"/>
                      <a:gd name="T88" fmla="*/ 1901 w 3527"/>
                      <a:gd name="T89" fmla="*/ 3225 h 3225"/>
                      <a:gd name="T90" fmla="*/ 1534 w 3527"/>
                      <a:gd name="T91" fmla="*/ 3027 h 3225"/>
                      <a:gd name="T92" fmla="*/ 1174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349 w 4251"/>
                        <a:gd name="T1" fmla="*/ 3237 h 3794"/>
                        <a:gd name="T2" fmla="*/ 4307 w 4251"/>
                        <a:gd name="T3" fmla="*/ 2961 h 3794"/>
                        <a:gd name="T4" fmla="*/ 4224 w 4251"/>
                        <a:gd name="T5" fmla="*/ 2679 h 3794"/>
                        <a:gd name="T6" fmla="*/ 4096 w 4251"/>
                        <a:gd name="T7" fmla="*/ 2391 h 3794"/>
                        <a:gd name="T8" fmla="*/ 3941 w 4251"/>
                        <a:gd name="T9" fmla="*/ 2098 h 3794"/>
                        <a:gd name="T10" fmla="*/ 3747 w 4251"/>
                        <a:gd name="T11" fmla="*/ 1810 h 3794"/>
                        <a:gd name="T12" fmla="*/ 3526 w 4251"/>
                        <a:gd name="T13" fmla="*/ 1528 h 3794"/>
                        <a:gd name="T14" fmla="*/ 3273 w 4251"/>
                        <a:gd name="T15" fmla="*/ 1252 h 3794"/>
                        <a:gd name="T16" fmla="*/ 2930 w 4251"/>
                        <a:gd name="T17" fmla="*/ 935 h 3794"/>
                        <a:gd name="T18" fmla="*/ 2495 w 4251"/>
                        <a:gd name="T19" fmla="*/ 605 h 3794"/>
                        <a:gd name="T20" fmla="*/ 2039 w 4251"/>
                        <a:gd name="T21" fmla="*/ 341 h 3794"/>
                        <a:gd name="T22" fmla="*/ 1589 w 4251"/>
                        <a:gd name="T23" fmla="*/ 143 h 3794"/>
                        <a:gd name="T24" fmla="*/ 1149 w 4251"/>
                        <a:gd name="T25" fmla="*/ 35 h 3794"/>
                        <a:gd name="T26" fmla="*/ 757 w 4251"/>
                        <a:gd name="T27" fmla="*/ 0 h 3794"/>
                        <a:gd name="T28" fmla="*/ 409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71 w 4251"/>
                        <a:gd name="T35" fmla="*/ 101 h 3794"/>
                        <a:gd name="T36" fmla="*/ 602 w 4251"/>
                        <a:gd name="T37" fmla="*/ 18 h 3794"/>
                        <a:gd name="T38" fmla="*/ 981 w 4251"/>
                        <a:gd name="T39" fmla="*/ 18 h 3794"/>
                        <a:gd name="T40" fmla="*/ 1389 w 4251"/>
                        <a:gd name="T41" fmla="*/ 95 h 3794"/>
                        <a:gd name="T42" fmla="*/ 1826 w 4251"/>
                        <a:gd name="T43" fmla="*/ 245 h 3794"/>
                        <a:gd name="T44" fmla="*/ 2268 w 4251"/>
                        <a:gd name="T45" fmla="*/ 467 h 3794"/>
                        <a:gd name="T46" fmla="*/ 2707 w 4251"/>
                        <a:gd name="T47" fmla="*/ 761 h 3794"/>
                        <a:gd name="T48" fmla="*/ 3135 w 4251"/>
                        <a:gd name="T49" fmla="*/ 1120 h 3794"/>
                        <a:gd name="T50" fmla="*/ 3398 w 4251"/>
                        <a:gd name="T51" fmla="*/ 1390 h 3794"/>
                        <a:gd name="T52" fmla="*/ 3640 w 4251"/>
                        <a:gd name="T53" fmla="*/ 1666 h 3794"/>
                        <a:gd name="T54" fmla="*/ 3850 w 4251"/>
                        <a:gd name="T55" fmla="*/ 1954 h 3794"/>
                        <a:gd name="T56" fmla="*/ 4018 w 4251"/>
                        <a:gd name="T57" fmla="*/ 2247 h 3794"/>
                        <a:gd name="T58" fmla="*/ 4161 w 4251"/>
                        <a:gd name="T59" fmla="*/ 2535 h 3794"/>
                        <a:gd name="T60" fmla="*/ 4266 w 4251"/>
                        <a:gd name="T61" fmla="*/ 2823 h 3794"/>
                        <a:gd name="T62" fmla="*/ 4325 w 4251"/>
                        <a:gd name="T63" fmla="*/ 3105 h 3794"/>
                        <a:gd name="T64" fmla="*/ 4349 w 4251"/>
                        <a:gd name="T65" fmla="*/ 3368 h 3794"/>
                        <a:gd name="T66" fmla="*/ 4337 w 4251"/>
                        <a:gd name="T67" fmla="*/ 3590 h 3794"/>
                        <a:gd name="T68" fmla="*/ 4289 w 4251"/>
                        <a:gd name="T69" fmla="*/ 3794 h 3794"/>
                        <a:gd name="T70" fmla="*/ 4319 w 4251"/>
                        <a:gd name="T71" fmla="*/ 3692 h 3794"/>
                        <a:gd name="T72" fmla="*/ 4349 w 4251"/>
                        <a:gd name="T73" fmla="*/ 3482 h 3794"/>
                        <a:gd name="T74" fmla="*/ 4355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9 w 4108"/>
                          <a:gd name="T1" fmla="*/ 186 h 3657"/>
                          <a:gd name="T2" fmla="*/ 450 w 4108"/>
                          <a:gd name="T3" fmla="*/ 54 h 3657"/>
                          <a:gd name="T4" fmla="*/ 787 w 4108"/>
                          <a:gd name="T5" fmla="*/ 6 h 3657"/>
                          <a:gd name="T6" fmla="*/ 1168 w 4108"/>
                          <a:gd name="T7" fmla="*/ 36 h 3657"/>
                          <a:gd name="T8" fmla="*/ 1577 w 4108"/>
                          <a:gd name="T9" fmla="*/ 144 h 3657"/>
                          <a:gd name="T10" fmla="*/ 1997 w 4108"/>
                          <a:gd name="T11" fmla="*/ 324 h 3657"/>
                          <a:gd name="T12" fmla="*/ 2431 w 4108"/>
                          <a:gd name="T13" fmla="*/ 570 h 3657"/>
                          <a:gd name="T14" fmla="*/ 2852 w 4108"/>
                          <a:gd name="T15" fmla="*/ 888 h 3657"/>
                          <a:gd name="T16" fmla="*/ 3183 w 4108"/>
                          <a:gd name="T17" fmla="*/ 1193 h 3657"/>
                          <a:gd name="T18" fmla="*/ 3424 w 4108"/>
                          <a:gd name="T19" fmla="*/ 1451 h 3657"/>
                          <a:gd name="T20" fmla="*/ 3628 w 4108"/>
                          <a:gd name="T21" fmla="*/ 1721 h 3657"/>
                          <a:gd name="T22" fmla="*/ 3815 w 4108"/>
                          <a:gd name="T23" fmla="*/ 1997 h 3657"/>
                          <a:gd name="T24" fmla="*/ 3959 w 4108"/>
                          <a:gd name="T25" fmla="*/ 2272 h 3657"/>
                          <a:gd name="T26" fmla="*/ 4080 w 4108"/>
                          <a:gd name="T27" fmla="*/ 2548 h 3657"/>
                          <a:gd name="T28" fmla="*/ 4164 w 4108"/>
                          <a:gd name="T29" fmla="*/ 2818 h 3657"/>
                          <a:gd name="T30" fmla="*/ 4206 w 4108"/>
                          <a:gd name="T31" fmla="*/ 3070 h 3657"/>
                          <a:gd name="T32" fmla="*/ 4206 w 4108"/>
                          <a:gd name="T33" fmla="*/ 3321 h 3657"/>
                          <a:gd name="T34" fmla="*/ 4164 w 4108"/>
                          <a:gd name="T35" fmla="*/ 3549 h 3657"/>
                          <a:gd name="T36" fmla="*/ 4134 w 4108"/>
                          <a:gd name="T37" fmla="*/ 3657 h 3657"/>
                          <a:gd name="T38" fmla="*/ 4194 w 4108"/>
                          <a:gd name="T39" fmla="*/ 3447 h 3657"/>
                          <a:gd name="T40" fmla="*/ 4212 w 4108"/>
                          <a:gd name="T41" fmla="*/ 3213 h 3657"/>
                          <a:gd name="T42" fmla="*/ 4206 w 4108"/>
                          <a:gd name="T43" fmla="*/ 3070 h 3657"/>
                          <a:gd name="T44" fmla="*/ 4164 w 4108"/>
                          <a:gd name="T45" fmla="*/ 2812 h 3657"/>
                          <a:gd name="T46" fmla="*/ 4086 w 4108"/>
                          <a:gd name="T47" fmla="*/ 2548 h 3657"/>
                          <a:gd name="T48" fmla="*/ 3966 w 4108"/>
                          <a:gd name="T49" fmla="*/ 2272 h 3657"/>
                          <a:gd name="T50" fmla="*/ 3821 w 4108"/>
                          <a:gd name="T51" fmla="*/ 1997 h 3657"/>
                          <a:gd name="T52" fmla="*/ 3634 w 4108"/>
                          <a:gd name="T53" fmla="*/ 1721 h 3657"/>
                          <a:gd name="T54" fmla="*/ 3430 w 4108"/>
                          <a:gd name="T55" fmla="*/ 1451 h 3657"/>
                          <a:gd name="T56" fmla="*/ 3189 w 4108"/>
                          <a:gd name="T57" fmla="*/ 1187 h 3657"/>
                          <a:gd name="T58" fmla="*/ 2864 w 4108"/>
                          <a:gd name="T59" fmla="*/ 888 h 3657"/>
                          <a:gd name="T60" fmla="*/ 2450 w 4108"/>
                          <a:gd name="T61" fmla="*/ 576 h 3657"/>
                          <a:gd name="T62" fmla="*/ 2015 w 4108"/>
                          <a:gd name="T63" fmla="*/ 330 h 3657"/>
                          <a:gd name="T64" fmla="*/ 1583 w 4108"/>
                          <a:gd name="T65" fmla="*/ 144 h 3657"/>
                          <a:gd name="T66" fmla="*/ 1162 w 4108"/>
                          <a:gd name="T67" fmla="*/ 30 h 3657"/>
                          <a:gd name="T68" fmla="*/ 769 w 4108"/>
                          <a:gd name="T69" fmla="*/ 0 h 3657"/>
                          <a:gd name="T70" fmla="*/ 439 w 4108"/>
                          <a:gd name="T71" fmla="*/ 54 h 3657"/>
                          <a:gd name="T72" fmla="*/ 169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33 w 1537"/>
                            <a:gd name="T1" fmla="*/ 1264 h 1768"/>
                            <a:gd name="T2" fmla="*/ 1084 w 1537"/>
                            <a:gd name="T3" fmla="*/ 1402 h 1768"/>
                            <a:gd name="T4" fmla="*/ 1246 w 1537"/>
                            <a:gd name="T5" fmla="*/ 1528 h 1768"/>
                            <a:gd name="T6" fmla="*/ 1405 w 1537"/>
                            <a:gd name="T7" fmla="*/ 1654 h 1768"/>
                            <a:gd name="T8" fmla="*/ 1571 w 1537"/>
                            <a:gd name="T9" fmla="*/ 1768 h 1768"/>
                            <a:gd name="T10" fmla="*/ 1577 w 1537"/>
                            <a:gd name="T11" fmla="*/ 1768 h 1768"/>
                            <a:gd name="T12" fmla="*/ 1412 w 1537"/>
                            <a:gd name="T13" fmla="*/ 1654 h 1768"/>
                            <a:gd name="T14" fmla="*/ 1252 w 1537"/>
                            <a:gd name="T15" fmla="*/ 1534 h 1768"/>
                            <a:gd name="T16" fmla="*/ 1092 w 1537"/>
                            <a:gd name="T17" fmla="*/ 1402 h 1768"/>
                            <a:gd name="T18" fmla="*/ 939 w 1537"/>
                            <a:gd name="T19" fmla="*/ 1258 h 1768"/>
                            <a:gd name="T20" fmla="*/ 787 w 1537"/>
                            <a:gd name="T21" fmla="*/ 1115 h 1768"/>
                            <a:gd name="T22" fmla="*/ 644 w 1537"/>
                            <a:gd name="T23" fmla="*/ 959 h 1768"/>
                            <a:gd name="T24" fmla="*/ 512 w 1537"/>
                            <a:gd name="T25" fmla="*/ 803 h 1768"/>
                            <a:gd name="T26" fmla="*/ 385 w 1537"/>
                            <a:gd name="T27" fmla="*/ 647 h 1768"/>
                            <a:gd name="T28" fmla="*/ 277 w 1537"/>
                            <a:gd name="T29" fmla="*/ 485 h 1768"/>
                            <a:gd name="T30" fmla="*/ 175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75 w 1537"/>
                            <a:gd name="T41" fmla="*/ 335 h 1768"/>
                            <a:gd name="T42" fmla="*/ 277 w 1537"/>
                            <a:gd name="T43" fmla="*/ 491 h 1768"/>
                            <a:gd name="T44" fmla="*/ 385 w 1537"/>
                            <a:gd name="T45" fmla="*/ 653 h 1768"/>
                            <a:gd name="T46" fmla="*/ 512 w 1537"/>
                            <a:gd name="T47" fmla="*/ 809 h 1768"/>
                            <a:gd name="T48" fmla="*/ 644 w 1537"/>
                            <a:gd name="T49" fmla="*/ 965 h 1768"/>
                            <a:gd name="T50" fmla="*/ 787 w 1537"/>
                            <a:gd name="T51" fmla="*/ 1121 h 1768"/>
                            <a:gd name="T52" fmla="*/ 933 w 1537"/>
                            <a:gd name="T53" fmla="*/ 1264 h 1768"/>
                            <a:gd name="T54" fmla="*/ 933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11" y="1801"/>
                          <a:ext cx="3672" cy="2049"/>
                          <a:chOff x="16" y="1805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54" y="2861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6" y="1857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8" y="1528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41" y="1349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7" y="994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97 w 1435"/>
                  <a:gd name="T1" fmla="*/ 1150 h 1618"/>
                  <a:gd name="T2" fmla="*/ 765 w 1435"/>
                  <a:gd name="T3" fmla="*/ 1019 h 1618"/>
                  <a:gd name="T4" fmla="*/ 626 w 1435"/>
                  <a:gd name="T5" fmla="*/ 875 h 1618"/>
                  <a:gd name="T6" fmla="*/ 506 w 1435"/>
                  <a:gd name="T7" fmla="*/ 737 h 1618"/>
                  <a:gd name="T8" fmla="*/ 385 w 1435"/>
                  <a:gd name="T9" fmla="*/ 593 h 1618"/>
                  <a:gd name="T10" fmla="*/ 283 w 1435"/>
                  <a:gd name="T11" fmla="*/ 443 h 1618"/>
                  <a:gd name="T12" fmla="*/ 181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81 w 1435"/>
                  <a:gd name="T23" fmla="*/ 305 h 1618"/>
                  <a:gd name="T24" fmla="*/ 277 w 1435"/>
                  <a:gd name="T25" fmla="*/ 449 h 1618"/>
                  <a:gd name="T26" fmla="*/ 385 w 1435"/>
                  <a:gd name="T27" fmla="*/ 593 h 1618"/>
                  <a:gd name="T28" fmla="*/ 506 w 1435"/>
                  <a:gd name="T29" fmla="*/ 737 h 1618"/>
                  <a:gd name="T30" fmla="*/ 626 w 1435"/>
                  <a:gd name="T31" fmla="*/ 881 h 1618"/>
                  <a:gd name="T32" fmla="*/ 759 w 1435"/>
                  <a:gd name="T33" fmla="*/ 1019 h 1618"/>
                  <a:gd name="T34" fmla="*/ 897 w 1435"/>
                  <a:gd name="T35" fmla="*/ 1150 h 1618"/>
                  <a:gd name="T36" fmla="*/ 1042 w 1435"/>
                  <a:gd name="T37" fmla="*/ 1276 h 1618"/>
                  <a:gd name="T38" fmla="*/ 1180 w 1435"/>
                  <a:gd name="T39" fmla="*/ 1396 h 1618"/>
                  <a:gd name="T40" fmla="*/ 1324 w 1435"/>
                  <a:gd name="T41" fmla="*/ 1510 h 1618"/>
                  <a:gd name="T42" fmla="*/ 1469 w 1435"/>
                  <a:gd name="T43" fmla="*/ 1618 h 1618"/>
                  <a:gd name="T44" fmla="*/ 1475 w 1435"/>
                  <a:gd name="T45" fmla="*/ 1618 h 1618"/>
                  <a:gd name="T46" fmla="*/ 1332 w 1435"/>
                  <a:gd name="T47" fmla="*/ 1510 h 1618"/>
                  <a:gd name="T48" fmla="*/ 1186 w 1435"/>
                  <a:gd name="T49" fmla="*/ 1396 h 1618"/>
                  <a:gd name="T50" fmla="*/ 1042 w 1435"/>
                  <a:gd name="T51" fmla="*/ 1276 h 1618"/>
                  <a:gd name="T52" fmla="*/ 897 w 1435"/>
                  <a:gd name="T53" fmla="*/ 1150 h 1618"/>
                  <a:gd name="T54" fmla="*/ 897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81 w 1668"/>
                  <a:gd name="T1" fmla="*/ 1463 h 2014"/>
                  <a:gd name="T2" fmla="*/ 805 w 1668"/>
                  <a:gd name="T3" fmla="*/ 1289 h 2014"/>
                  <a:gd name="T4" fmla="*/ 650 w 1668"/>
                  <a:gd name="T5" fmla="*/ 1115 h 2014"/>
                  <a:gd name="T6" fmla="*/ 498 w 1668"/>
                  <a:gd name="T7" fmla="*/ 929 h 2014"/>
                  <a:gd name="T8" fmla="*/ 373 w 1668"/>
                  <a:gd name="T9" fmla="*/ 743 h 2014"/>
                  <a:gd name="T10" fmla="*/ 259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9 w 1668"/>
                  <a:gd name="T25" fmla="*/ 569 h 2014"/>
                  <a:gd name="T26" fmla="*/ 373 w 1668"/>
                  <a:gd name="T27" fmla="*/ 755 h 2014"/>
                  <a:gd name="T28" fmla="*/ 498 w 1668"/>
                  <a:gd name="T29" fmla="*/ 935 h 2014"/>
                  <a:gd name="T30" fmla="*/ 650 w 1668"/>
                  <a:gd name="T31" fmla="*/ 1115 h 2014"/>
                  <a:gd name="T32" fmla="*/ 805 w 1668"/>
                  <a:gd name="T33" fmla="*/ 1295 h 2014"/>
                  <a:gd name="T34" fmla="*/ 981 w 1668"/>
                  <a:gd name="T35" fmla="*/ 1463 h 2014"/>
                  <a:gd name="T36" fmla="*/ 1154 w 1668"/>
                  <a:gd name="T37" fmla="*/ 1618 h 2014"/>
                  <a:gd name="T38" fmla="*/ 1335 w 1668"/>
                  <a:gd name="T39" fmla="*/ 1762 h 2014"/>
                  <a:gd name="T40" fmla="*/ 1518 w 1668"/>
                  <a:gd name="T41" fmla="*/ 1894 h 2014"/>
                  <a:gd name="T42" fmla="*/ 1702 w 1668"/>
                  <a:gd name="T43" fmla="*/ 2014 h 2014"/>
                  <a:gd name="T44" fmla="*/ 1708 w 1668"/>
                  <a:gd name="T45" fmla="*/ 2014 h 2014"/>
                  <a:gd name="T46" fmla="*/ 1518 w 1668"/>
                  <a:gd name="T47" fmla="*/ 1894 h 2014"/>
                  <a:gd name="T48" fmla="*/ 1335 w 1668"/>
                  <a:gd name="T49" fmla="*/ 1762 h 2014"/>
                  <a:gd name="T50" fmla="*/ 1154 w 1668"/>
                  <a:gd name="T51" fmla="*/ 1618 h 2014"/>
                  <a:gd name="T52" fmla="*/ 981 w 1668"/>
                  <a:gd name="T53" fmla="*/ 1463 h 2014"/>
                  <a:gd name="T54" fmla="*/ 981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55" y="1326"/>
                <a:ext cx="259" cy="299"/>
                <a:chOff x="3042" y="1265"/>
                <a:chExt cx="367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5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2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1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88542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88543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5A54A2-7977-4EE4-B7AA-B24EE9503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F6F22C-4CC6-40CE-804D-9FF09EEED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7FFD1A-67D8-4B3B-AEB0-2E48838B0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077-2C76-4CE2-ABEF-13A454406064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D5C4C-D653-4104-8EB3-5CC0A8D00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4BA808-EC54-4BCA-A807-74C2C08D8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DD80D0-25FE-4392-800D-A93FEDA07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38676A-D39E-435B-A805-276EB1805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4C339E-F61A-49E0-AA9E-EAF9AAA99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67F5F1-E982-4A9B-9648-12E820281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84BDA6-EFA0-4F72-B87A-05BC40023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44CE9D-B6FA-4EF6-8E69-B6D041B3C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89A928-A897-4AE8-AECA-8B00F271E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0BC008-815C-442E-8E21-C185CE79F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66B49F-A65F-4F43-BA50-50AA4CCA2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EBF8-991F-4476-85A5-16121FBEC7B1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49D7-FEC8-48AA-B8B0-B30D01537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38F5CE-FE84-478D-9047-E4FE11888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B06E41-D4EA-4539-BA2E-55C82AE95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18 w 3271"/>
                    <a:gd name="T1" fmla="*/ 1990 h 3075"/>
                    <a:gd name="T2" fmla="*/ 194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17 w 3271"/>
                    <a:gd name="T13" fmla="*/ 216 h 3075"/>
                    <a:gd name="T14" fmla="*/ 524 w 3271"/>
                    <a:gd name="T15" fmla="*/ 42 h 3075"/>
                    <a:gd name="T16" fmla="*/ 915 w 3271"/>
                    <a:gd name="T17" fmla="*/ 6 h 3075"/>
                    <a:gd name="T18" fmla="*/ 1366 w 3271"/>
                    <a:gd name="T19" fmla="*/ 102 h 3075"/>
                    <a:gd name="T20" fmla="*/ 1854 w 3271"/>
                    <a:gd name="T21" fmla="*/ 324 h 3075"/>
                    <a:gd name="T22" fmla="*/ 2328 w 3271"/>
                    <a:gd name="T23" fmla="*/ 659 h 3075"/>
                    <a:gd name="T24" fmla="*/ 2839 w 3271"/>
                    <a:gd name="T25" fmla="*/ 1187 h 3075"/>
                    <a:gd name="T26" fmla="*/ 3162 w 3271"/>
                    <a:gd name="T27" fmla="*/ 1702 h 3075"/>
                    <a:gd name="T28" fmla="*/ 3285 w 3271"/>
                    <a:gd name="T29" fmla="*/ 2008 h 3075"/>
                    <a:gd name="T30" fmla="*/ 3339 w 3271"/>
                    <a:gd name="T31" fmla="*/ 2302 h 3075"/>
                    <a:gd name="T32" fmla="*/ 3333 w 3271"/>
                    <a:gd name="T33" fmla="*/ 2565 h 3075"/>
                    <a:gd name="T34" fmla="*/ 3267 w 3271"/>
                    <a:gd name="T35" fmla="*/ 2781 h 3075"/>
                    <a:gd name="T36" fmla="*/ 3143 w 3271"/>
                    <a:gd name="T37" fmla="*/ 2961 h 3075"/>
                    <a:gd name="T38" fmla="*/ 2990 w 3271"/>
                    <a:gd name="T39" fmla="*/ 3075 h 3075"/>
                    <a:gd name="T40" fmla="*/ 3143 w 3271"/>
                    <a:gd name="T41" fmla="*/ 2967 h 3075"/>
                    <a:gd name="T42" fmla="*/ 3273 w 3271"/>
                    <a:gd name="T43" fmla="*/ 2787 h 3075"/>
                    <a:gd name="T44" fmla="*/ 3339 w 3271"/>
                    <a:gd name="T45" fmla="*/ 2565 h 3075"/>
                    <a:gd name="T46" fmla="*/ 3345 w 3271"/>
                    <a:gd name="T47" fmla="*/ 2302 h 3075"/>
                    <a:gd name="T48" fmla="*/ 3291 w 3271"/>
                    <a:gd name="T49" fmla="*/ 2008 h 3075"/>
                    <a:gd name="T50" fmla="*/ 3169 w 3271"/>
                    <a:gd name="T51" fmla="*/ 1702 h 3075"/>
                    <a:gd name="T52" fmla="*/ 2846 w 3271"/>
                    <a:gd name="T53" fmla="*/ 1181 h 3075"/>
                    <a:gd name="T54" fmla="*/ 2334 w 3271"/>
                    <a:gd name="T55" fmla="*/ 653 h 3075"/>
                    <a:gd name="T56" fmla="*/ 1854 w 3271"/>
                    <a:gd name="T57" fmla="*/ 318 h 3075"/>
                    <a:gd name="T58" fmla="*/ 1366 w 3271"/>
                    <a:gd name="T59" fmla="*/ 96 h 3075"/>
                    <a:gd name="T60" fmla="*/ 915 w 3271"/>
                    <a:gd name="T61" fmla="*/ 0 h 3075"/>
                    <a:gd name="T62" fmla="*/ 518 w 3271"/>
                    <a:gd name="T63" fmla="*/ 36 h 3075"/>
                    <a:gd name="T64" fmla="*/ 212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8 w 3271"/>
                    <a:gd name="T75" fmla="*/ 1474 h 3075"/>
                    <a:gd name="T76" fmla="*/ 361 w 3271"/>
                    <a:gd name="T77" fmla="*/ 1786 h 3075"/>
                    <a:gd name="T78" fmla="*/ 873 w 3271"/>
                    <a:gd name="T79" fmla="*/ 2380 h 3075"/>
                    <a:gd name="T80" fmla="*/ 1276 w 3271"/>
                    <a:gd name="T81" fmla="*/ 2709 h 3075"/>
                    <a:gd name="T82" fmla="*/ 1696 w 3271"/>
                    <a:gd name="T83" fmla="*/ 2961 h 3075"/>
                    <a:gd name="T84" fmla="*/ 1985 w 3271"/>
                    <a:gd name="T85" fmla="*/ 3075 h 3075"/>
                    <a:gd name="T86" fmla="*/ 1565 w 3271"/>
                    <a:gd name="T87" fmla="*/ 2889 h 3075"/>
                    <a:gd name="T88" fmla="*/ 1142 w 3271"/>
                    <a:gd name="T89" fmla="*/ 2607 h 3075"/>
                    <a:gd name="T90" fmla="*/ 873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4042 w 3952"/>
                      <a:gd name="T1" fmla="*/ 2860 h 3501"/>
                      <a:gd name="T2" fmla="*/ 4006 w 3952"/>
                      <a:gd name="T3" fmla="*/ 2614 h 3501"/>
                      <a:gd name="T4" fmla="*/ 3935 w 3952"/>
                      <a:gd name="T5" fmla="*/ 2368 h 3501"/>
                      <a:gd name="T6" fmla="*/ 3821 w 3952"/>
                      <a:gd name="T7" fmla="*/ 2110 h 3501"/>
                      <a:gd name="T8" fmla="*/ 3681 w 3952"/>
                      <a:gd name="T9" fmla="*/ 1853 h 3501"/>
                      <a:gd name="T10" fmla="*/ 3517 w 3952"/>
                      <a:gd name="T11" fmla="*/ 1595 h 3501"/>
                      <a:gd name="T12" fmla="*/ 3321 w 3952"/>
                      <a:gd name="T13" fmla="*/ 1343 h 3501"/>
                      <a:gd name="T14" fmla="*/ 3097 w 3952"/>
                      <a:gd name="T15" fmla="*/ 1103 h 3501"/>
                      <a:gd name="T16" fmla="*/ 2785 w 3952"/>
                      <a:gd name="T17" fmla="*/ 815 h 3501"/>
                      <a:gd name="T18" fmla="*/ 2388 w 3952"/>
                      <a:gd name="T19" fmla="*/ 522 h 3501"/>
                      <a:gd name="T20" fmla="*/ 1991 w 3952"/>
                      <a:gd name="T21" fmla="*/ 288 h 3501"/>
                      <a:gd name="T22" fmla="*/ 1595 w 3952"/>
                      <a:gd name="T23" fmla="*/ 126 h 3501"/>
                      <a:gd name="T24" fmla="*/ 1216 w 3952"/>
                      <a:gd name="T25" fmla="*/ 24 h 3501"/>
                      <a:gd name="T26" fmla="*/ 861 w 3952"/>
                      <a:gd name="T27" fmla="*/ 0 h 3501"/>
                      <a:gd name="T28" fmla="*/ 542 w 3952"/>
                      <a:gd name="T29" fmla="*/ 48 h 3501"/>
                      <a:gd name="T30" fmla="*/ 271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77 w 3952"/>
                      <a:gd name="T39" fmla="*/ 174 h 3501"/>
                      <a:gd name="T40" fmla="*/ 542 w 3952"/>
                      <a:gd name="T41" fmla="*/ 48 h 3501"/>
                      <a:gd name="T42" fmla="*/ 861 w 3952"/>
                      <a:gd name="T43" fmla="*/ 6 h 3501"/>
                      <a:gd name="T44" fmla="*/ 1216 w 3952"/>
                      <a:gd name="T45" fmla="*/ 30 h 3501"/>
                      <a:gd name="T46" fmla="*/ 1595 w 3952"/>
                      <a:gd name="T47" fmla="*/ 132 h 3501"/>
                      <a:gd name="T48" fmla="*/ 1991 w 3952"/>
                      <a:gd name="T49" fmla="*/ 294 h 3501"/>
                      <a:gd name="T50" fmla="*/ 2388 w 3952"/>
                      <a:gd name="T51" fmla="*/ 528 h 3501"/>
                      <a:gd name="T52" fmla="*/ 2779 w 3952"/>
                      <a:gd name="T53" fmla="*/ 821 h 3501"/>
                      <a:gd name="T54" fmla="*/ 3206 w 3952"/>
                      <a:gd name="T55" fmla="*/ 1223 h 3501"/>
                      <a:gd name="T56" fmla="*/ 3416 w 3952"/>
                      <a:gd name="T57" fmla="*/ 1469 h 3501"/>
                      <a:gd name="T58" fmla="*/ 3598 w 3952"/>
                      <a:gd name="T59" fmla="*/ 1727 h 3501"/>
                      <a:gd name="T60" fmla="*/ 3753 w 3952"/>
                      <a:gd name="T61" fmla="*/ 1984 h 3501"/>
                      <a:gd name="T62" fmla="*/ 3880 w 3952"/>
                      <a:gd name="T63" fmla="*/ 2236 h 3501"/>
                      <a:gd name="T64" fmla="*/ 3971 w 3952"/>
                      <a:gd name="T65" fmla="*/ 2494 h 3501"/>
                      <a:gd name="T66" fmla="*/ 4030 w 3952"/>
                      <a:gd name="T67" fmla="*/ 2740 h 3501"/>
                      <a:gd name="T68" fmla="*/ 4048 w 3952"/>
                      <a:gd name="T69" fmla="*/ 2973 h 3501"/>
                      <a:gd name="T70" fmla="*/ 4018 w 3952"/>
                      <a:gd name="T71" fmla="*/ 3255 h 3501"/>
                      <a:gd name="T72" fmla="*/ 3929 w 3952"/>
                      <a:gd name="T73" fmla="*/ 3501 h 3501"/>
                      <a:gd name="T74" fmla="*/ 3982 w 3952"/>
                      <a:gd name="T75" fmla="*/ 3387 h 3501"/>
                      <a:gd name="T76" fmla="*/ 4042 w 3952"/>
                      <a:gd name="T77" fmla="*/ 3123 h 3501"/>
                      <a:gd name="T78" fmla="*/ 4048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92 w 3791"/>
                      <a:gd name="T1" fmla="*/ 2416 h 3363"/>
                      <a:gd name="T2" fmla="*/ 427 w 3791"/>
                      <a:gd name="T3" fmla="*/ 2062 h 3363"/>
                      <a:gd name="T4" fmla="*/ 223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47 w 3791"/>
                      <a:gd name="T15" fmla="*/ 246 h 3363"/>
                      <a:gd name="T16" fmla="*/ 596 w 3791"/>
                      <a:gd name="T17" fmla="*/ 48 h 3363"/>
                      <a:gd name="T18" fmla="*/ 1052 w 3791"/>
                      <a:gd name="T19" fmla="*/ 6 h 3363"/>
                      <a:gd name="T20" fmla="*/ 1583 w 3791"/>
                      <a:gd name="T21" fmla="*/ 120 h 3363"/>
                      <a:gd name="T22" fmla="*/ 2143 w 3791"/>
                      <a:gd name="T23" fmla="*/ 378 h 3363"/>
                      <a:gd name="T24" fmla="*/ 2696 w 3791"/>
                      <a:gd name="T25" fmla="*/ 773 h 3363"/>
                      <a:gd name="T26" fmla="*/ 3195 w 3791"/>
                      <a:gd name="T27" fmla="*/ 1265 h 3363"/>
                      <a:gd name="T28" fmla="*/ 3466 w 3791"/>
                      <a:gd name="T29" fmla="*/ 1625 h 3363"/>
                      <a:gd name="T30" fmla="*/ 3673 w 3791"/>
                      <a:gd name="T31" fmla="*/ 1984 h 3363"/>
                      <a:gd name="T32" fmla="*/ 3815 w 3791"/>
                      <a:gd name="T33" fmla="*/ 2344 h 3363"/>
                      <a:gd name="T34" fmla="*/ 3881 w 3791"/>
                      <a:gd name="T35" fmla="*/ 2686 h 3363"/>
                      <a:gd name="T36" fmla="*/ 3845 w 3791"/>
                      <a:gd name="T37" fmla="*/ 3105 h 3363"/>
                      <a:gd name="T38" fmla="*/ 3724 w 3791"/>
                      <a:gd name="T39" fmla="*/ 3363 h 3363"/>
                      <a:gd name="T40" fmla="*/ 3875 w 3791"/>
                      <a:gd name="T41" fmla="*/ 2967 h 3363"/>
                      <a:gd name="T42" fmla="*/ 3887 w 3791"/>
                      <a:gd name="T43" fmla="*/ 2794 h 3363"/>
                      <a:gd name="T44" fmla="*/ 3845 w 3791"/>
                      <a:gd name="T45" fmla="*/ 2458 h 3363"/>
                      <a:gd name="T46" fmla="*/ 3731 w 3791"/>
                      <a:gd name="T47" fmla="*/ 2104 h 3363"/>
                      <a:gd name="T48" fmla="*/ 3544 w 3791"/>
                      <a:gd name="T49" fmla="*/ 1739 h 3363"/>
                      <a:gd name="T50" fmla="*/ 3291 w 3791"/>
                      <a:gd name="T51" fmla="*/ 1385 h 3363"/>
                      <a:gd name="T52" fmla="*/ 2876 w 3791"/>
                      <a:gd name="T53" fmla="*/ 929 h 3363"/>
                      <a:gd name="T54" fmla="*/ 2328 w 3791"/>
                      <a:gd name="T55" fmla="*/ 492 h 3363"/>
                      <a:gd name="T56" fmla="*/ 1766 w 3791"/>
                      <a:gd name="T57" fmla="*/ 192 h 3363"/>
                      <a:gd name="T58" fmla="*/ 1222 w 3791"/>
                      <a:gd name="T59" fmla="*/ 24 h 3363"/>
                      <a:gd name="T60" fmla="*/ 733 w 3791"/>
                      <a:gd name="T61" fmla="*/ 12 h 3363"/>
                      <a:gd name="T62" fmla="*/ 343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9 w 3791"/>
                      <a:gd name="T73" fmla="*/ 1583 h 3363"/>
                      <a:gd name="T74" fmla="*/ 349 w 3791"/>
                      <a:gd name="T75" fmla="*/ 1942 h 3363"/>
                      <a:gd name="T76" fmla="*/ 596 w 3791"/>
                      <a:gd name="T77" fmla="*/ 2302 h 3363"/>
                      <a:gd name="T78" fmla="*/ 1011 w 3791"/>
                      <a:gd name="T79" fmla="*/ 2758 h 3363"/>
                      <a:gd name="T80" fmla="*/ 1636 w 3791"/>
                      <a:gd name="T81" fmla="*/ 3237 h 3363"/>
                      <a:gd name="T82" fmla="*/ 1636 w 3791"/>
                      <a:gd name="T83" fmla="*/ 3237 h 3363"/>
                      <a:gd name="T84" fmla="*/ 1017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54 w 3527"/>
                      <a:gd name="T1" fmla="*/ 2146 h 3225"/>
                      <a:gd name="T2" fmla="*/ 325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25 w 3527"/>
                      <a:gd name="T15" fmla="*/ 150 h 3225"/>
                      <a:gd name="T16" fmla="*/ 685 w 3527"/>
                      <a:gd name="T17" fmla="*/ 12 h 3225"/>
                      <a:gd name="T18" fmla="*/ 1140 w 3527"/>
                      <a:gd name="T19" fmla="*/ 24 h 3225"/>
                      <a:gd name="T20" fmla="*/ 1648 w 3527"/>
                      <a:gd name="T21" fmla="*/ 174 h 3225"/>
                      <a:gd name="T22" fmla="*/ 2172 w 3527"/>
                      <a:gd name="T23" fmla="*/ 456 h 3225"/>
                      <a:gd name="T24" fmla="*/ 2677 w 3527"/>
                      <a:gd name="T25" fmla="*/ 857 h 3225"/>
                      <a:gd name="T26" fmla="*/ 3153 w 3527"/>
                      <a:gd name="T27" fmla="*/ 1391 h 3225"/>
                      <a:gd name="T28" fmla="*/ 3356 w 3527"/>
                      <a:gd name="T29" fmla="*/ 1726 h 3225"/>
                      <a:gd name="T30" fmla="*/ 3514 w 3527"/>
                      <a:gd name="T31" fmla="*/ 2062 h 3225"/>
                      <a:gd name="T32" fmla="*/ 3597 w 3527"/>
                      <a:gd name="T33" fmla="*/ 2386 h 3225"/>
                      <a:gd name="T34" fmla="*/ 3609 w 3527"/>
                      <a:gd name="T35" fmla="*/ 2680 h 3225"/>
                      <a:gd name="T36" fmla="*/ 3562 w 3527"/>
                      <a:gd name="T37" fmla="*/ 2931 h 3225"/>
                      <a:gd name="T38" fmla="*/ 3447 w 3527"/>
                      <a:gd name="T39" fmla="*/ 3141 h 3225"/>
                      <a:gd name="T40" fmla="*/ 3362 w 3527"/>
                      <a:gd name="T41" fmla="*/ 3225 h 3225"/>
                      <a:gd name="T42" fmla="*/ 3394 w 3527"/>
                      <a:gd name="T43" fmla="*/ 3201 h 3225"/>
                      <a:gd name="T44" fmla="*/ 3532 w 3527"/>
                      <a:gd name="T45" fmla="*/ 3009 h 3225"/>
                      <a:gd name="T46" fmla="*/ 3603 w 3527"/>
                      <a:gd name="T47" fmla="*/ 2769 h 3225"/>
                      <a:gd name="T48" fmla="*/ 3609 w 3527"/>
                      <a:gd name="T49" fmla="*/ 2488 h 3225"/>
                      <a:gd name="T50" fmla="*/ 3550 w 3527"/>
                      <a:gd name="T51" fmla="*/ 2170 h 3225"/>
                      <a:gd name="T52" fmla="*/ 3420 w 3527"/>
                      <a:gd name="T53" fmla="*/ 1834 h 3225"/>
                      <a:gd name="T54" fmla="*/ 3225 w 3527"/>
                      <a:gd name="T55" fmla="*/ 1499 h 3225"/>
                      <a:gd name="T56" fmla="*/ 2888 w 3527"/>
                      <a:gd name="T57" fmla="*/ 1061 h 3225"/>
                      <a:gd name="T58" fmla="*/ 2340 w 3527"/>
                      <a:gd name="T59" fmla="*/ 575 h 3225"/>
                      <a:gd name="T60" fmla="*/ 1823 w 3527"/>
                      <a:gd name="T61" fmla="*/ 252 h 3225"/>
                      <a:gd name="T62" fmla="*/ 1305 w 3527"/>
                      <a:gd name="T63" fmla="*/ 60 h 3225"/>
                      <a:gd name="T64" fmla="*/ 831 w 3527"/>
                      <a:gd name="T65" fmla="*/ 0 h 3225"/>
                      <a:gd name="T66" fmla="*/ 426 w 3527"/>
                      <a:gd name="T67" fmla="*/ 84 h 3225"/>
                      <a:gd name="T68" fmla="*/ 175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9 w 3527"/>
                      <a:gd name="T79" fmla="*/ 1708 h 3225"/>
                      <a:gd name="T80" fmla="*/ 462 w 3527"/>
                      <a:gd name="T81" fmla="*/ 2038 h 3225"/>
                      <a:gd name="T82" fmla="*/ 938 w 3527"/>
                      <a:gd name="T83" fmla="*/ 2572 h 3225"/>
                      <a:gd name="T84" fmla="*/ 1287 w 3527"/>
                      <a:gd name="T85" fmla="*/ 2865 h 3225"/>
                      <a:gd name="T86" fmla="*/ 1648 w 3527"/>
                      <a:gd name="T87" fmla="*/ 3099 h 3225"/>
                      <a:gd name="T88" fmla="*/ 1901 w 3527"/>
                      <a:gd name="T89" fmla="*/ 3225 h 3225"/>
                      <a:gd name="T90" fmla="*/ 1534 w 3527"/>
                      <a:gd name="T91" fmla="*/ 3027 h 3225"/>
                      <a:gd name="T92" fmla="*/ 1174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349 w 4251"/>
                        <a:gd name="T1" fmla="*/ 3237 h 3794"/>
                        <a:gd name="T2" fmla="*/ 4307 w 4251"/>
                        <a:gd name="T3" fmla="*/ 2961 h 3794"/>
                        <a:gd name="T4" fmla="*/ 4224 w 4251"/>
                        <a:gd name="T5" fmla="*/ 2679 h 3794"/>
                        <a:gd name="T6" fmla="*/ 4096 w 4251"/>
                        <a:gd name="T7" fmla="*/ 2391 h 3794"/>
                        <a:gd name="T8" fmla="*/ 3941 w 4251"/>
                        <a:gd name="T9" fmla="*/ 2098 h 3794"/>
                        <a:gd name="T10" fmla="*/ 3747 w 4251"/>
                        <a:gd name="T11" fmla="*/ 1810 h 3794"/>
                        <a:gd name="T12" fmla="*/ 3526 w 4251"/>
                        <a:gd name="T13" fmla="*/ 1528 h 3794"/>
                        <a:gd name="T14" fmla="*/ 3273 w 4251"/>
                        <a:gd name="T15" fmla="*/ 1252 h 3794"/>
                        <a:gd name="T16" fmla="*/ 2930 w 4251"/>
                        <a:gd name="T17" fmla="*/ 935 h 3794"/>
                        <a:gd name="T18" fmla="*/ 2495 w 4251"/>
                        <a:gd name="T19" fmla="*/ 605 h 3794"/>
                        <a:gd name="T20" fmla="*/ 2039 w 4251"/>
                        <a:gd name="T21" fmla="*/ 341 h 3794"/>
                        <a:gd name="T22" fmla="*/ 1589 w 4251"/>
                        <a:gd name="T23" fmla="*/ 143 h 3794"/>
                        <a:gd name="T24" fmla="*/ 1149 w 4251"/>
                        <a:gd name="T25" fmla="*/ 35 h 3794"/>
                        <a:gd name="T26" fmla="*/ 757 w 4251"/>
                        <a:gd name="T27" fmla="*/ 0 h 3794"/>
                        <a:gd name="T28" fmla="*/ 409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71 w 4251"/>
                        <a:gd name="T35" fmla="*/ 101 h 3794"/>
                        <a:gd name="T36" fmla="*/ 602 w 4251"/>
                        <a:gd name="T37" fmla="*/ 18 h 3794"/>
                        <a:gd name="T38" fmla="*/ 981 w 4251"/>
                        <a:gd name="T39" fmla="*/ 18 h 3794"/>
                        <a:gd name="T40" fmla="*/ 1389 w 4251"/>
                        <a:gd name="T41" fmla="*/ 95 h 3794"/>
                        <a:gd name="T42" fmla="*/ 1826 w 4251"/>
                        <a:gd name="T43" fmla="*/ 245 h 3794"/>
                        <a:gd name="T44" fmla="*/ 2268 w 4251"/>
                        <a:gd name="T45" fmla="*/ 467 h 3794"/>
                        <a:gd name="T46" fmla="*/ 2707 w 4251"/>
                        <a:gd name="T47" fmla="*/ 761 h 3794"/>
                        <a:gd name="T48" fmla="*/ 3135 w 4251"/>
                        <a:gd name="T49" fmla="*/ 1120 h 3794"/>
                        <a:gd name="T50" fmla="*/ 3398 w 4251"/>
                        <a:gd name="T51" fmla="*/ 1390 h 3794"/>
                        <a:gd name="T52" fmla="*/ 3640 w 4251"/>
                        <a:gd name="T53" fmla="*/ 1666 h 3794"/>
                        <a:gd name="T54" fmla="*/ 3850 w 4251"/>
                        <a:gd name="T55" fmla="*/ 1954 h 3794"/>
                        <a:gd name="T56" fmla="*/ 4018 w 4251"/>
                        <a:gd name="T57" fmla="*/ 2247 h 3794"/>
                        <a:gd name="T58" fmla="*/ 4161 w 4251"/>
                        <a:gd name="T59" fmla="*/ 2535 h 3794"/>
                        <a:gd name="T60" fmla="*/ 4266 w 4251"/>
                        <a:gd name="T61" fmla="*/ 2823 h 3794"/>
                        <a:gd name="T62" fmla="*/ 4325 w 4251"/>
                        <a:gd name="T63" fmla="*/ 3105 h 3794"/>
                        <a:gd name="T64" fmla="*/ 4349 w 4251"/>
                        <a:gd name="T65" fmla="*/ 3368 h 3794"/>
                        <a:gd name="T66" fmla="*/ 4337 w 4251"/>
                        <a:gd name="T67" fmla="*/ 3590 h 3794"/>
                        <a:gd name="T68" fmla="*/ 4289 w 4251"/>
                        <a:gd name="T69" fmla="*/ 3794 h 3794"/>
                        <a:gd name="T70" fmla="*/ 4319 w 4251"/>
                        <a:gd name="T71" fmla="*/ 3692 h 3794"/>
                        <a:gd name="T72" fmla="*/ 4349 w 4251"/>
                        <a:gd name="T73" fmla="*/ 3482 h 3794"/>
                        <a:gd name="T74" fmla="*/ 4355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9 w 4108"/>
                          <a:gd name="T1" fmla="*/ 186 h 3657"/>
                          <a:gd name="T2" fmla="*/ 450 w 4108"/>
                          <a:gd name="T3" fmla="*/ 54 h 3657"/>
                          <a:gd name="T4" fmla="*/ 787 w 4108"/>
                          <a:gd name="T5" fmla="*/ 6 h 3657"/>
                          <a:gd name="T6" fmla="*/ 1168 w 4108"/>
                          <a:gd name="T7" fmla="*/ 36 h 3657"/>
                          <a:gd name="T8" fmla="*/ 1577 w 4108"/>
                          <a:gd name="T9" fmla="*/ 144 h 3657"/>
                          <a:gd name="T10" fmla="*/ 1997 w 4108"/>
                          <a:gd name="T11" fmla="*/ 324 h 3657"/>
                          <a:gd name="T12" fmla="*/ 2431 w 4108"/>
                          <a:gd name="T13" fmla="*/ 570 h 3657"/>
                          <a:gd name="T14" fmla="*/ 2852 w 4108"/>
                          <a:gd name="T15" fmla="*/ 888 h 3657"/>
                          <a:gd name="T16" fmla="*/ 3183 w 4108"/>
                          <a:gd name="T17" fmla="*/ 1193 h 3657"/>
                          <a:gd name="T18" fmla="*/ 3424 w 4108"/>
                          <a:gd name="T19" fmla="*/ 1451 h 3657"/>
                          <a:gd name="T20" fmla="*/ 3628 w 4108"/>
                          <a:gd name="T21" fmla="*/ 1721 h 3657"/>
                          <a:gd name="T22" fmla="*/ 3815 w 4108"/>
                          <a:gd name="T23" fmla="*/ 1997 h 3657"/>
                          <a:gd name="T24" fmla="*/ 3959 w 4108"/>
                          <a:gd name="T25" fmla="*/ 2272 h 3657"/>
                          <a:gd name="T26" fmla="*/ 4080 w 4108"/>
                          <a:gd name="T27" fmla="*/ 2548 h 3657"/>
                          <a:gd name="T28" fmla="*/ 4164 w 4108"/>
                          <a:gd name="T29" fmla="*/ 2818 h 3657"/>
                          <a:gd name="T30" fmla="*/ 4206 w 4108"/>
                          <a:gd name="T31" fmla="*/ 3070 h 3657"/>
                          <a:gd name="T32" fmla="*/ 4206 w 4108"/>
                          <a:gd name="T33" fmla="*/ 3321 h 3657"/>
                          <a:gd name="T34" fmla="*/ 4164 w 4108"/>
                          <a:gd name="T35" fmla="*/ 3549 h 3657"/>
                          <a:gd name="T36" fmla="*/ 4134 w 4108"/>
                          <a:gd name="T37" fmla="*/ 3657 h 3657"/>
                          <a:gd name="T38" fmla="*/ 4194 w 4108"/>
                          <a:gd name="T39" fmla="*/ 3447 h 3657"/>
                          <a:gd name="T40" fmla="*/ 4212 w 4108"/>
                          <a:gd name="T41" fmla="*/ 3213 h 3657"/>
                          <a:gd name="T42" fmla="*/ 4206 w 4108"/>
                          <a:gd name="T43" fmla="*/ 3070 h 3657"/>
                          <a:gd name="T44" fmla="*/ 4164 w 4108"/>
                          <a:gd name="T45" fmla="*/ 2812 h 3657"/>
                          <a:gd name="T46" fmla="*/ 4086 w 4108"/>
                          <a:gd name="T47" fmla="*/ 2548 h 3657"/>
                          <a:gd name="T48" fmla="*/ 3966 w 4108"/>
                          <a:gd name="T49" fmla="*/ 2272 h 3657"/>
                          <a:gd name="T50" fmla="*/ 3821 w 4108"/>
                          <a:gd name="T51" fmla="*/ 1997 h 3657"/>
                          <a:gd name="T52" fmla="*/ 3634 w 4108"/>
                          <a:gd name="T53" fmla="*/ 1721 h 3657"/>
                          <a:gd name="T54" fmla="*/ 3430 w 4108"/>
                          <a:gd name="T55" fmla="*/ 1451 h 3657"/>
                          <a:gd name="T56" fmla="*/ 3189 w 4108"/>
                          <a:gd name="T57" fmla="*/ 1187 h 3657"/>
                          <a:gd name="T58" fmla="*/ 2864 w 4108"/>
                          <a:gd name="T59" fmla="*/ 888 h 3657"/>
                          <a:gd name="T60" fmla="*/ 2450 w 4108"/>
                          <a:gd name="T61" fmla="*/ 576 h 3657"/>
                          <a:gd name="T62" fmla="*/ 2015 w 4108"/>
                          <a:gd name="T63" fmla="*/ 330 h 3657"/>
                          <a:gd name="T64" fmla="*/ 1583 w 4108"/>
                          <a:gd name="T65" fmla="*/ 144 h 3657"/>
                          <a:gd name="T66" fmla="*/ 1162 w 4108"/>
                          <a:gd name="T67" fmla="*/ 30 h 3657"/>
                          <a:gd name="T68" fmla="*/ 769 w 4108"/>
                          <a:gd name="T69" fmla="*/ 0 h 3657"/>
                          <a:gd name="T70" fmla="*/ 439 w 4108"/>
                          <a:gd name="T71" fmla="*/ 54 h 3657"/>
                          <a:gd name="T72" fmla="*/ 169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33 w 1537"/>
                            <a:gd name="T1" fmla="*/ 1264 h 1768"/>
                            <a:gd name="T2" fmla="*/ 1084 w 1537"/>
                            <a:gd name="T3" fmla="*/ 1402 h 1768"/>
                            <a:gd name="T4" fmla="*/ 1246 w 1537"/>
                            <a:gd name="T5" fmla="*/ 1528 h 1768"/>
                            <a:gd name="T6" fmla="*/ 1405 w 1537"/>
                            <a:gd name="T7" fmla="*/ 1654 h 1768"/>
                            <a:gd name="T8" fmla="*/ 1571 w 1537"/>
                            <a:gd name="T9" fmla="*/ 1768 h 1768"/>
                            <a:gd name="T10" fmla="*/ 1577 w 1537"/>
                            <a:gd name="T11" fmla="*/ 1768 h 1768"/>
                            <a:gd name="T12" fmla="*/ 1412 w 1537"/>
                            <a:gd name="T13" fmla="*/ 1654 h 1768"/>
                            <a:gd name="T14" fmla="*/ 1252 w 1537"/>
                            <a:gd name="T15" fmla="*/ 1534 h 1768"/>
                            <a:gd name="T16" fmla="*/ 1092 w 1537"/>
                            <a:gd name="T17" fmla="*/ 1402 h 1768"/>
                            <a:gd name="T18" fmla="*/ 939 w 1537"/>
                            <a:gd name="T19" fmla="*/ 1258 h 1768"/>
                            <a:gd name="T20" fmla="*/ 787 w 1537"/>
                            <a:gd name="T21" fmla="*/ 1115 h 1768"/>
                            <a:gd name="T22" fmla="*/ 644 w 1537"/>
                            <a:gd name="T23" fmla="*/ 959 h 1768"/>
                            <a:gd name="T24" fmla="*/ 512 w 1537"/>
                            <a:gd name="T25" fmla="*/ 803 h 1768"/>
                            <a:gd name="T26" fmla="*/ 385 w 1537"/>
                            <a:gd name="T27" fmla="*/ 647 h 1768"/>
                            <a:gd name="T28" fmla="*/ 277 w 1537"/>
                            <a:gd name="T29" fmla="*/ 485 h 1768"/>
                            <a:gd name="T30" fmla="*/ 175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75 w 1537"/>
                            <a:gd name="T41" fmla="*/ 335 h 1768"/>
                            <a:gd name="T42" fmla="*/ 277 w 1537"/>
                            <a:gd name="T43" fmla="*/ 491 h 1768"/>
                            <a:gd name="T44" fmla="*/ 385 w 1537"/>
                            <a:gd name="T45" fmla="*/ 653 h 1768"/>
                            <a:gd name="T46" fmla="*/ 512 w 1537"/>
                            <a:gd name="T47" fmla="*/ 809 h 1768"/>
                            <a:gd name="T48" fmla="*/ 644 w 1537"/>
                            <a:gd name="T49" fmla="*/ 965 h 1768"/>
                            <a:gd name="T50" fmla="*/ 787 w 1537"/>
                            <a:gd name="T51" fmla="*/ 1121 h 1768"/>
                            <a:gd name="T52" fmla="*/ 933 w 1537"/>
                            <a:gd name="T53" fmla="*/ 1264 h 1768"/>
                            <a:gd name="T54" fmla="*/ 933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11" y="1801"/>
                          <a:ext cx="3672" cy="2049"/>
                          <a:chOff x="16" y="1805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54" y="2861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6" y="1857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8" y="1528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41" y="1349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7" y="994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97 w 1435"/>
                  <a:gd name="T1" fmla="*/ 1150 h 1618"/>
                  <a:gd name="T2" fmla="*/ 765 w 1435"/>
                  <a:gd name="T3" fmla="*/ 1019 h 1618"/>
                  <a:gd name="T4" fmla="*/ 626 w 1435"/>
                  <a:gd name="T5" fmla="*/ 875 h 1618"/>
                  <a:gd name="T6" fmla="*/ 506 w 1435"/>
                  <a:gd name="T7" fmla="*/ 737 h 1618"/>
                  <a:gd name="T8" fmla="*/ 385 w 1435"/>
                  <a:gd name="T9" fmla="*/ 593 h 1618"/>
                  <a:gd name="T10" fmla="*/ 283 w 1435"/>
                  <a:gd name="T11" fmla="*/ 443 h 1618"/>
                  <a:gd name="T12" fmla="*/ 181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81 w 1435"/>
                  <a:gd name="T23" fmla="*/ 305 h 1618"/>
                  <a:gd name="T24" fmla="*/ 277 w 1435"/>
                  <a:gd name="T25" fmla="*/ 449 h 1618"/>
                  <a:gd name="T26" fmla="*/ 385 w 1435"/>
                  <a:gd name="T27" fmla="*/ 593 h 1618"/>
                  <a:gd name="T28" fmla="*/ 506 w 1435"/>
                  <a:gd name="T29" fmla="*/ 737 h 1618"/>
                  <a:gd name="T30" fmla="*/ 626 w 1435"/>
                  <a:gd name="T31" fmla="*/ 881 h 1618"/>
                  <a:gd name="T32" fmla="*/ 759 w 1435"/>
                  <a:gd name="T33" fmla="*/ 1019 h 1618"/>
                  <a:gd name="T34" fmla="*/ 897 w 1435"/>
                  <a:gd name="T35" fmla="*/ 1150 h 1618"/>
                  <a:gd name="T36" fmla="*/ 1042 w 1435"/>
                  <a:gd name="T37" fmla="*/ 1276 h 1618"/>
                  <a:gd name="T38" fmla="*/ 1180 w 1435"/>
                  <a:gd name="T39" fmla="*/ 1396 h 1618"/>
                  <a:gd name="T40" fmla="*/ 1324 w 1435"/>
                  <a:gd name="T41" fmla="*/ 1510 h 1618"/>
                  <a:gd name="T42" fmla="*/ 1469 w 1435"/>
                  <a:gd name="T43" fmla="*/ 1618 h 1618"/>
                  <a:gd name="T44" fmla="*/ 1475 w 1435"/>
                  <a:gd name="T45" fmla="*/ 1618 h 1618"/>
                  <a:gd name="T46" fmla="*/ 1332 w 1435"/>
                  <a:gd name="T47" fmla="*/ 1510 h 1618"/>
                  <a:gd name="T48" fmla="*/ 1186 w 1435"/>
                  <a:gd name="T49" fmla="*/ 1396 h 1618"/>
                  <a:gd name="T50" fmla="*/ 1042 w 1435"/>
                  <a:gd name="T51" fmla="*/ 1276 h 1618"/>
                  <a:gd name="T52" fmla="*/ 897 w 1435"/>
                  <a:gd name="T53" fmla="*/ 1150 h 1618"/>
                  <a:gd name="T54" fmla="*/ 897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81 w 1668"/>
                  <a:gd name="T1" fmla="*/ 1463 h 2014"/>
                  <a:gd name="T2" fmla="*/ 805 w 1668"/>
                  <a:gd name="T3" fmla="*/ 1289 h 2014"/>
                  <a:gd name="T4" fmla="*/ 650 w 1668"/>
                  <a:gd name="T5" fmla="*/ 1115 h 2014"/>
                  <a:gd name="T6" fmla="*/ 498 w 1668"/>
                  <a:gd name="T7" fmla="*/ 929 h 2014"/>
                  <a:gd name="T8" fmla="*/ 373 w 1668"/>
                  <a:gd name="T9" fmla="*/ 743 h 2014"/>
                  <a:gd name="T10" fmla="*/ 259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9 w 1668"/>
                  <a:gd name="T25" fmla="*/ 569 h 2014"/>
                  <a:gd name="T26" fmla="*/ 373 w 1668"/>
                  <a:gd name="T27" fmla="*/ 755 h 2014"/>
                  <a:gd name="T28" fmla="*/ 498 w 1668"/>
                  <a:gd name="T29" fmla="*/ 935 h 2014"/>
                  <a:gd name="T30" fmla="*/ 650 w 1668"/>
                  <a:gd name="T31" fmla="*/ 1115 h 2014"/>
                  <a:gd name="T32" fmla="*/ 805 w 1668"/>
                  <a:gd name="T33" fmla="*/ 1295 h 2014"/>
                  <a:gd name="T34" fmla="*/ 981 w 1668"/>
                  <a:gd name="T35" fmla="*/ 1463 h 2014"/>
                  <a:gd name="T36" fmla="*/ 1154 w 1668"/>
                  <a:gd name="T37" fmla="*/ 1618 h 2014"/>
                  <a:gd name="T38" fmla="*/ 1335 w 1668"/>
                  <a:gd name="T39" fmla="*/ 1762 h 2014"/>
                  <a:gd name="T40" fmla="*/ 1518 w 1668"/>
                  <a:gd name="T41" fmla="*/ 1894 h 2014"/>
                  <a:gd name="T42" fmla="*/ 1702 w 1668"/>
                  <a:gd name="T43" fmla="*/ 2014 h 2014"/>
                  <a:gd name="T44" fmla="*/ 1708 w 1668"/>
                  <a:gd name="T45" fmla="*/ 2014 h 2014"/>
                  <a:gd name="T46" fmla="*/ 1518 w 1668"/>
                  <a:gd name="T47" fmla="*/ 1894 h 2014"/>
                  <a:gd name="T48" fmla="*/ 1335 w 1668"/>
                  <a:gd name="T49" fmla="*/ 1762 h 2014"/>
                  <a:gd name="T50" fmla="*/ 1154 w 1668"/>
                  <a:gd name="T51" fmla="*/ 1618 h 2014"/>
                  <a:gd name="T52" fmla="*/ 981 w 1668"/>
                  <a:gd name="T53" fmla="*/ 1463 h 2014"/>
                  <a:gd name="T54" fmla="*/ 981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55" y="1326"/>
                <a:ext cx="259" cy="299"/>
                <a:chOff x="3042" y="1265"/>
                <a:chExt cx="367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5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2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1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88542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88543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B5432C-4262-43F7-B891-AABDA2C3E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4BB76E-EFD8-40E6-9C5F-D411C10C1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924671-5334-4F60-B52F-8A71E922E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28D29F-8774-409C-BCD7-B48DD7BB6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7E5331-4FB7-4E7D-9263-7FCA12ABA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868AC9-5890-4082-B3F3-40B086821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F8554B-E19D-40BC-B12B-A31D4EB7E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B5BC29-DA80-4C45-811F-5284F1BA5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ACF5AD-B7AF-4570-9A49-A0822617CF67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1E90A8-78D1-45B5-9D33-C7F195032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09" r:id="rId1"/>
    <p:sldLayoutId id="2147485210" r:id="rId2"/>
    <p:sldLayoutId id="2147485211" r:id="rId3"/>
    <p:sldLayoutId id="2147485212" r:id="rId4"/>
    <p:sldLayoutId id="2147485213" r:id="rId5"/>
    <p:sldLayoutId id="2147485214" r:id="rId6"/>
    <p:sldLayoutId id="2147485215" r:id="rId7"/>
    <p:sldLayoutId id="2147485216" r:id="rId8"/>
    <p:sldLayoutId id="2147485217" r:id="rId9"/>
    <p:sldLayoutId id="2147485218" r:id="rId10"/>
    <p:sldLayoutId id="21474852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061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39838"/>
            <a:ext cx="91440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610350"/>
            <a:ext cx="19050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0350"/>
            <a:ext cx="2895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0350"/>
            <a:ext cx="19050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FC7FF19-3008-41C9-B5B7-C96AB5E60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 b="1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500" b="1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5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 b="1">
          <a:solidFill>
            <a:schemeClr val="tx1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2500" b="1">
          <a:solidFill>
            <a:schemeClr val="tx1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2500" b="1">
          <a:solidFill>
            <a:schemeClr val="tx1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2500" b="1">
          <a:solidFill>
            <a:schemeClr val="tx1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2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02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grpSp>
          <p:nvGrpSpPr>
            <p:cNvPr id="308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3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</p:grpSp>
        <p:sp>
          <p:nvSpPr>
            <p:cNvPr id="104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308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309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9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09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9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096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7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EC01D2BF-974A-433B-8D74-52E12B5EC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31" r:id="rId1"/>
    <p:sldLayoutId id="2147485232" r:id="rId2"/>
    <p:sldLayoutId id="2147485233" r:id="rId3"/>
    <p:sldLayoutId id="2147485234" r:id="rId4"/>
    <p:sldLayoutId id="2147485235" r:id="rId5"/>
    <p:sldLayoutId id="2147485236" r:id="rId6"/>
    <p:sldLayoutId id="2147485237" r:id="rId7"/>
    <p:sldLayoutId id="2147485238" r:id="rId8"/>
    <p:sldLayoutId id="2147485239" r:id="rId9"/>
    <p:sldLayoutId id="2147485240" r:id="rId10"/>
    <p:sldLayoutId id="2147485241" r:id="rId11"/>
    <p:sldLayoutId id="214748524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02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3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</p:grpSp>
        <p:sp>
          <p:nvSpPr>
            <p:cNvPr id="104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41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41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0E517212-A0EC-489C-B1EB-04E582F7D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43" r:id="rId1"/>
    <p:sldLayoutId id="2147485244" r:id="rId2"/>
    <p:sldLayoutId id="2147485245" r:id="rId3"/>
    <p:sldLayoutId id="2147485246" r:id="rId4"/>
    <p:sldLayoutId id="2147485247" r:id="rId5"/>
    <p:sldLayoutId id="2147485248" r:id="rId6"/>
    <p:sldLayoutId id="2147485249" r:id="rId7"/>
    <p:sldLayoutId id="2147485250" r:id="rId8"/>
    <p:sldLayoutId id="2147485251" r:id="rId9"/>
    <p:sldLayoutId id="2147485252" r:id="rId10"/>
    <p:sldLayoutId id="2147485253" r:id="rId11"/>
    <p:sldLayoutId id="21474852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5128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5142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5156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18 w 3271"/>
                    <a:gd name="T1" fmla="*/ 1990 h 3075"/>
                    <a:gd name="T2" fmla="*/ 194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17 w 3271"/>
                    <a:gd name="T13" fmla="*/ 216 h 3075"/>
                    <a:gd name="T14" fmla="*/ 524 w 3271"/>
                    <a:gd name="T15" fmla="*/ 42 h 3075"/>
                    <a:gd name="T16" fmla="*/ 915 w 3271"/>
                    <a:gd name="T17" fmla="*/ 6 h 3075"/>
                    <a:gd name="T18" fmla="*/ 1366 w 3271"/>
                    <a:gd name="T19" fmla="*/ 102 h 3075"/>
                    <a:gd name="T20" fmla="*/ 1854 w 3271"/>
                    <a:gd name="T21" fmla="*/ 324 h 3075"/>
                    <a:gd name="T22" fmla="*/ 2328 w 3271"/>
                    <a:gd name="T23" fmla="*/ 659 h 3075"/>
                    <a:gd name="T24" fmla="*/ 2839 w 3271"/>
                    <a:gd name="T25" fmla="*/ 1187 h 3075"/>
                    <a:gd name="T26" fmla="*/ 3162 w 3271"/>
                    <a:gd name="T27" fmla="*/ 1702 h 3075"/>
                    <a:gd name="T28" fmla="*/ 3285 w 3271"/>
                    <a:gd name="T29" fmla="*/ 2008 h 3075"/>
                    <a:gd name="T30" fmla="*/ 3339 w 3271"/>
                    <a:gd name="T31" fmla="*/ 2302 h 3075"/>
                    <a:gd name="T32" fmla="*/ 3333 w 3271"/>
                    <a:gd name="T33" fmla="*/ 2565 h 3075"/>
                    <a:gd name="T34" fmla="*/ 3267 w 3271"/>
                    <a:gd name="T35" fmla="*/ 2781 h 3075"/>
                    <a:gd name="T36" fmla="*/ 3143 w 3271"/>
                    <a:gd name="T37" fmla="*/ 2961 h 3075"/>
                    <a:gd name="T38" fmla="*/ 2990 w 3271"/>
                    <a:gd name="T39" fmla="*/ 3075 h 3075"/>
                    <a:gd name="T40" fmla="*/ 3143 w 3271"/>
                    <a:gd name="T41" fmla="*/ 2967 h 3075"/>
                    <a:gd name="T42" fmla="*/ 3273 w 3271"/>
                    <a:gd name="T43" fmla="*/ 2787 h 3075"/>
                    <a:gd name="T44" fmla="*/ 3339 w 3271"/>
                    <a:gd name="T45" fmla="*/ 2565 h 3075"/>
                    <a:gd name="T46" fmla="*/ 3345 w 3271"/>
                    <a:gd name="T47" fmla="*/ 2302 h 3075"/>
                    <a:gd name="T48" fmla="*/ 3291 w 3271"/>
                    <a:gd name="T49" fmla="*/ 2008 h 3075"/>
                    <a:gd name="T50" fmla="*/ 3169 w 3271"/>
                    <a:gd name="T51" fmla="*/ 1702 h 3075"/>
                    <a:gd name="T52" fmla="*/ 2846 w 3271"/>
                    <a:gd name="T53" fmla="*/ 1181 h 3075"/>
                    <a:gd name="T54" fmla="*/ 2334 w 3271"/>
                    <a:gd name="T55" fmla="*/ 653 h 3075"/>
                    <a:gd name="T56" fmla="*/ 1854 w 3271"/>
                    <a:gd name="T57" fmla="*/ 318 h 3075"/>
                    <a:gd name="T58" fmla="*/ 1366 w 3271"/>
                    <a:gd name="T59" fmla="*/ 96 h 3075"/>
                    <a:gd name="T60" fmla="*/ 915 w 3271"/>
                    <a:gd name="T61" fmla="*/ 0 h 3075"/>
                    <a:gd name="T62" fmla="*/ 518 w 3271"/>
                    <a:gd name="T63" fmla="*/ 36 h 3075"/>
                    <a:gd name="T64" fmla="*/ 212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8 w 3271"/>
                    <a:gd name="T75" fmla="*/ 1474 h 3075"/>
                    <a:gd name="T76" fmla="*/ 361 w 3271"/>
                    <a:gd name="T77" fmla="*/ 1786 h 3075"/>
                    <a:gd name="T78" fmla="*/ 873 w 3271"/>
                    <a:gd name="T79" fmla="*/ 2380 h 3075"/>
                    <a:gd name="T80" fmla="*/ 1276 w 3271"/>
                    <a:gd name="T81" fmla="*/ 2709 h 3075"/>
                    <a:gd name="T82" fmla="*/ 1696 w 3271"/>
                    <a:gd name="T83" fmla="*/ 2961 h 3075"/>
                    <a:gd name="T84" fmla="*/ 1985 w 3271"/>
                    <a:gd name="T85" fmla="*/ 3075 h 3075"/>
                    <a:gd name="T86" fmla="*/ 1565 w 3271"/>
                    <a:gd name="T87" fmla="*/ 2889 h 3075"/>
                    <a:gd name="T88" fmla="*/ 1142 w 3271"/>
                    <a:gd name="T89" fmla="*/ 2607 h 3075"/>
                    <a:gd name="T90" fmla="*/ 873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5157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5158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4042 w 3952"/>
                      <a:gd name="T1" fmla="*/ 2860 h 3501"/>
                      <a:gd name="T2" fmla="*/ 4006 w 3952"/>
                      <a:gd name="T3" fmla="*/ 2614 h 3501"/>
                      <a:gd name="T4" fmla="*/ 3935 w 3952"/>
                      <a:gd name="T5" fmla="*/ 2368 h 3501"/>
                      <a:gd name="T6" fmla="*/ 3821 w 3952"/>
                      <a:gd name="T7" fmla="*/ 2110 h 3501"/>
                      <a:gd name="T8" fmla="*/ 3681 w 3952"/>
                      <a:gd name="T9" fmla="*/ 1853 h 3501"/>
                      <a:gd name="T10" fmla="*/ 3517 w 3952"/>
                      <a:gd name="T11" fmla="*/ 1595 h 3501"/>
                      <a:gd name="T12" fmla="*/ 3321 w 3952"/>
                      <a:gd name="T13" fmla="*/ 1343 h 3501"/>
                      <a:gd name="T14" fmla="*/ 3097 w 3952"/>
                      <a:gd name="T15" fmla="*/ 1103 h 3501"/>
                      <a:gd name="T16" fmla="*/ 2785 w 3952"/>
                      <a:gd name="T17" fmla="*/ 815 h 3501"/>
                      <a:gd name="T18" fmla="*/ 2388 w 3952"/>
                      <a:gd name="T19" fmla="*/ 522 h 3501"/>
                      <a:gd name="T20" fmla="*/ 1991 w 3952"/>
                      <a:gd name="T21" fmla="*/ 288 h 3501"/>
                      <a:gd name="T22" fmla="*/ 1595 w 3952"/>
                      <a:gd name="T23" fmla="*/ 126 h 3501"/>
                      <a:gd name="T24" fmla="*/ 1216 w 3952"/>
                      <a:gd name="T25" fmla="*/ 24 h 3501"/>
                      <a:gd name="T26" fmla="*/ 861 w 3952"/>
                      <a:gd name="T27" fmla="*/ 0 h 3501"/>
                      <a:gd name="T28" fmla="*/ 542 w 3952"/>
                      <a:gd name="T29" fmla="*/ 48 h 3501"/>
                      <a:gd name="T30" fmla="*/ 271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77 w 3952"/>
                      <a:gd name="T39" fmla="*/ 174 h 3501"/>
                      <a:gd name="T40" fmla="*/ 542 w 3952"/>
                      <a:gd name="T41" fmla="*/ 48 h 3501"/>
                      <a:gd name="T42" fmla="*/ 861 w 3952"/>
                      <a:gd name="T43" fmla="*/ 6 h 3501"/>
                      <a:gd name="T44" fmla="*/ 1216 w 3952"/>
                      <a:gd name="T45" fmla="*/ 30 h 3501"/>
                      <a:gd name="T46" fmla="*/ 1595 w 3952"/>
                      <a:gd name="T47" fmla="*/ 132 h 3501"/>
                      <a:gd name="T48" fmla="*/ 1991 w 3952"/>
                      <a:gd name="T49" fmla="*/ 294 h 3501"/>
                      <a:gd name="T50" fmla="*/ 2388 w 3952"/>
                      <a:gd name="T51" fmla="*/ 528 h 3501"/>
                      <a:gd name="T52" fmla="*/ 2779 w 3952"/>
                      <a:gd name="T53" fmla="*/ 821 h 3501"/>
                      <a:gd name="T54" fmla="*/ 3206 w 3952"/>
                      <a:gd name="T55" fmla="*/ 1223 h 3501"/>
                      <a:gd name="T56" fmla="*/ 3416 w 3952"/>
                      <a:gd name="T57" fmla="*/ 1469 h 3501"/>
                      <a:gd name="T58" fmla="*/ 3598 w 3952"/>
                      <a:gd name="T59" fmla="*/ 1727 h 3501"/>
                      <a:gd name="T60" fmla="*/ 3753 w 3952"/>
                      <a:gd name="T61" fmla="*/ 1984 h 3501"/>
                      <a:gd name="T62" fmla="*/ 3880 w 3952"/>
                      <a:gd name="T63" fmla="*/ 2236 h 3501"/>
                      <a:gd name="T64" fmla="*/ 3971 w 3952"/>
                      <a:gd name="T65" fmla="*/ 2494 h 3501"/>
                      <a:gd name="T66" fmla="*/ 4030 w 3952"/>
                      <a:gd name="T67" fmla="*/ 2740 h 3501"/>
                      <a:gd name="T68" fmla="*/ 4048 w 3952"/>
                      <a:gd name="T69" fmla="*/ 2973 h 3501"/>
                      <a:gd name="T70" fmla="*/ 4018 w 3952"/>
                      <a:gd name="T71" fmla="*/ 3255 h 3501"/>
                      <a:gd name="T72" fmla="*/ 3929 w 3952"/>
                      <a:gd name="T73" fmla="*/ 3501 h 3501"/>
                      <a:gd name="T74" fmla="*/ 3982 w 3952"/>
                      <a:gd name="T75" fmla="*/ 3387 h 3501"/>
                      <a:gd name="T76" fmla="*/ 4042 w 3952"/>
                      <a:gd name="T77" fmla="*/ 3123 h 3501"/>
                      <a:gd name="T78" fmla="*/ 4048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59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92 w 3791"/>
                      <a:gd name="T1" fmla="*/ 2416 h 3363"/>
                      <a:gd name="T2" fmla="*/ 427 w 3791"/>
                      <a:gd name="T3" fmla="*/ 2062 h 3363"/>
                      <a:gd name="T4" fmla="*/ 223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47 w 3791"/>
                      <a:gd name="T15" fmla="*/ 246 h 3363"/>
                      <a:gd name="T16" fmla="*/ 596 w 3791"/>
                      <a:gd name="T17" fmla="*/ 48 h 3363"/>
                      <a:gd name="T18" fmla="*/ 1052 w 3791"/>
                      <a:gd name="T19" fmla="*/ 6 h 3363"/>
                      <a:gd name="T20" fmla="*/ 1583 w 3791"/>
                      <a:gd name="T21" fmla="*/ 120 h 3363"/>
                      <a:gd name="T22" fmla="*/ 2143 w 3791"/>
                      <a:gd name="T23" fmla="*/ 378 h 3363"/>
                      <a:gd name="T24" fmla="*/ 2696 w 3791"/>
                      <a:gd name="T25" fmla="*/ 773 h 3363"/>
                      <a:gd name="T26" fmla="*/ 3195 w 3791"/>
                      <a:gd name="T27" fmla="*/ 1265 h 3363"/>
                      <a:gd name="T28" fmla="*/ 3466 w 3791"/>
                      <a:gd name="T29" fmla="*/ 1625 h 3363"/>
                      <a:gd name="T30" fmla="*/ 3673 w 3791"/>
                      <a:gd name="T31" fmla="*/ 1984 h 3363"/>
                      <a:gd name="T32" fmla="*/ 3815 w 3791"/>
                      <a:gd name="T33" fmla="*/ 2344 h 3363"/>
                      <a:gd name="T34" fmla="*/ 3881 w 3791"/>
                      <a:gd name="T35" fmla="*/ 2686 h 3363"/>
                      <a:gd name="T36" fmla="*/ 3845 w 3791"/>
                      <a:gd name="T37" fmla="*/ 3105 h 3363"/>
                      <a:gd name="T38" fmla="*/ 3724 w 3791"/>
                      <a:gd name="T39" fmla="*/ 3363 h 3363"/>
                      <a:gd name="T40" fmla="*/ 3875 w 3791"/>
                      <a:gd name="T41" fmla="*/ 2967 h 3363"/>
                      <a:gd name="T42" fmla="*/ 3887 w 3791"/>
                      <a:gd name="T43" fmla="*/ 2794 h 3363"/>
                      <a:gd name="T44" fmla="*/ 3845 w 3791"/>
                      <a:gd name="T45" fmla="*/ 2458 h 3363"/>
                      <a:gd name="T46" fmla="*/ 3731 w 3791"/>
                      <a:gd name="T47" fmla="*/ 2104 h 3363"/>
                      <a:gd name="T48" fmla="*/ 3544 w 3791"/>
                      <a:gd name="T49" fmla="*/ 1739 h 3363"/>
                      <a:gd name="T50" fmla="*/ 3291 w 3791"/>
                      <a:gd name="T51" fmla="*/ 1385 h 3363"/>
                      <a:gd name="T52" fmla="*/ 2876 w 3791"/>
                      <a:gd name="T53" fmla="*/ 929 h 3363"/>
                      <a:gd name="T54" fmla="*/ 2328 w 3791"/>
                      <a:gd name="T55" fmla="*/ 492 h 3363"/>
                      <a:gd name="T56" fmla="*/ 1766 w 3791"/>
                      <a:gd name="T57" fmla="*/ 192 h 3363"/>
                      <a:gd name="T58" fmla="*/ 1222 w 3791"/>
                      <a:gd name="T59" fmla="*/ 24 h 3363"/>
                      <a:gd name="T60" fmla="*/ 733 w 3791"/>
                      <a:gd name="T61" fmla="*/ 12 h 3363"/>
                      <a:gd name="T62" fmla="*/ 343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9 w 3791"/>
                      <a:gd name="T73" fmla="*/ 1583 h 3363"/>
                      <a:gd name="T74" fmla="*/ 349 w 3791"/>
                      <a:gd name="T75" fmla="*/ 1942 h 3363"/>
                      <a:gd name="T76" fmla="*/ 596 w 3791"/>
                      <a:gd name="T77" fmla="*/ 2302 h 3363"/>
                      <a:gd name="T78" fmla="*/ 1011 w 3791"/>
                      <a:gd name="T79" fmla="*/ 2758 h 3363"/>
                      <a:gd name="T80" fmla="*/ 1636 w 3791"/>
                      <a:gd name="T81" fmla="*/ 3237 h 3363"/>
                      <a:gd name="T82" fmla="*/ 1636 w 3791"/>
                      <a:gd name="T83" fmla="*/ 3237 h 3363"/>
                      <a:gd name="T84" fmla="*/ 1017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60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54 w 3527"/>
                      <a:gd name="T1" fmla="*/ 2146 h 3225"/>
                      <a:gd name="T2" fmla="*/ 325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25 w 3527"/>
                      <a:gd name="T15" fmla="*/ 150 h 3225"/>
                      <a:gd name="T16" fmla="*/ 685 w 3527"/>
                      <a:gd name="T17" fmla="*/ 12 h 3225"/>
                      <a:gd name="T18" fmla="*/ 1140 w 3527"/>
                      <a:gd name="T19" fmla="*/ 24 h 3225"/>
                      <a:gd name="T20" fmla="*/ 1648 w 3527"/>
                      <a:gd name="T21" fmla="*/ 174 h 3225"/>
                      <a:gd name="T22" fmla="*/ 2172 w 3527"/>
                      <a:gd name="T23" fmla="*/ 456 h 3225"/>
                      <a:gd name="T24" fmla="*/ 2677 w 3527"/>
                      <a:gd name="T25" fmla="*/ 857 h 3225"/>
                      <a:gd name="T26" fmla="*/ 3153 w 3527"/>
                      <a:gd name="T27" fmla="*/ 1391 h 3225"/>
                      <a:gd name="T28" fmla="*/ 3356 w 3527"/>
                      <a:gd name="T29" fmla="*/ 1726 h 3225"/>
                      <a:gd name="T30" fmla="*/ 3514 w 3527"/>
                      <a:gd name="T31" fmla="*/ 2062 h 3225"/>
                      <a:gd name="T32" fmla="*/ 3597 w 3527"/>
                      <a:gd name="T33" fmla="*/ 2386 h 3225"/>
                      <a:gd name="T34" fmla="*/ 3609 w 3527"/>
                      <a:gd name="T35" fmla="*/ 2680 h 3225"/>
                      <a:gd name="T36" fmla="*/ 3562 w 3527"/>
                      <a:gd name="T37" fmla="*/ 2931 h 3225"/>
                      <a:gd name="T38" fmla="*/ 3447 w 3527"/>
                      <a:gd name="T39" fmla="*/ 3141 h 3225"/>
                      <a:gd name="T40" fmla="*/ 3362 w 3527"/>
                      <a:gd name="T41" fmla="*/ 3225 h 3225"/>
                      <a:gd name="T42" fmla="*/ 3394 w 3527"/>
                      <a:gd name="T43" fmla="*/ 3201 h 3225"/>
                      <a:gd name="T44" fmla="*/ 3532 w 3527"/>
                      <a:gd name="T45" fmla="*/ 3009 h 3225"/>
                      <a:gd name="T46" fmla="*/ 3603 w 3527"/>
                      <a:gd name="T47" fmla="*/ 2769 h 3225"/>
                      <a:gd name="T48" fmla="*/ 3609 w 3527"/>
                      <a:gd name="T49" fmla="*/ 2488 h 3225"/>
                      <a:gd name="T50" fmla="*/ 3550 w 3527"/>
                      <a:gd name="T51" fmla="*/ 2170 h 3225"/>
                      <a:gd name="T52" fmla="*/ 3420 w 3527"/>
                      <a:gd name="T53" fmla="*/ 1834 h 3225"/>
                      <a:gd name="T54" fmla="*/ 3225 w 3527"/>
                      <a:gd name="T55" fmla="*/ 1499 h 3225"/>
                      <a:gd name="T56" fmla="*/ 2888 w 3527"/>
                      <a:gd name="T57" fmla="*/ 1061 h 3225"/>
                      <a:gd name="T58" fmla="*/ 2340 w 3527"/>
                      <a:gd name="T59" fmla="*/ 575 h 3225"/>
                      <a:gd name="T60" fmla="*/ 1823 w 3527"/>
                      <a:gd name="T61" fmla="*/ 252 h 3225"/>
                      <a:gd name="T62" fmla="*/ 1305 w 3527"/>
                      <a:gd name="T63" fmla="*/ 60 h 3225"/>
                      <a:gd name="T64" fmla="*/ 831 w 3527"/>
                      <a:gd name="T65" fmla="*/ 0 h 3225"/>
                      <a:gd name="T66" fmla="*/ 426 w 3527"/>
                      <a:gd name="T67" fmla="*/ 84 h 3225"/>
                      <a:gd name="T68" fmla="*/ 175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9 w 3527"/>
                      <a:gd name="T79" fmla="*/ 1708 h 3225"/>
                      <a:gd name="T80" fmla="*/ 462 w 3527"/>
                      <a:gd name="T81" fmla="*/ 2038 h 3225"/>
                      <a:gd name="T82" fmla="*/ 938 w 3527"/>
                      <a:gd name="T83" fmla="*/ 2572 h 3225"/>
                      <a:gd name="T84" fmla="*/ 1287 w 3527"/>
                      <a:gd name="T85" fmla="*/ 2865 h 3225"/>
                      <a:gd name="T86" fmla="*/ 1648 w 3527"/>
                      <a:gd name="T87" fmla="*/ 3099 h 3225"/>
                      <a:gd name="T88" fmla="*/ 1901 w 3527"/>
                      <a:gd name="T89" fmla="*/ 3225 h 3225"/>
                      <a:gd name="T90" fmla="*/ 1534 w 3527"/>
                      <a:gd name="T91" fmla="*/ 3027 h 3225"/>
                      <a:gd name="T92" fmla="*/ 1174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161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5162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349 w 4251"/>
                        <a:gd name="T1" fmla="*/ 3237 h 3794"/>
                        <a:gd name="T2" fmla="*/ 4307 w 4251"/>
                        <a:gd name="T3" fmla="*/ 2961 h 3794"/>
                        <a:gd name="T4" fmla="*/ 4224 w 4251"/>
                        <a:gd name="T5" fmla="*/ 2679 h 3794"/>
                        <a:gd name="T6" fmla="*/ 4096 w 4251"/>
                        <a:gd name="T7" fmla="*/ 2391 h 3794"/>
                        <a:gd name="T8" fmla="*/ 3941 w 4251"/>
                        <a:gd name="T9" fmla="*/ 2098 h 3794"/>
                        <a:gd name="T10" fmla="*/ 3747 w 4251"/>
                        <a:gd name="T11" fmla="*/ 1810 h 3794"/>
                        <a:gd name="T12" fmla="*/ 3526 w 4251"/>
                        <a:gd name="T13" fmla="*/ 1528 h 3794"/>
                        <a:gd name="T14" fmla="*/ 3273 w 4251"/>
                        <a:gd name="T15" fmla="*/ 1252 h 3794"/>
                        <a:gd name="T16" fmla="*/ 2930 w 4251"/>
                        <a:gd name="T17" fmla="*/ 935 h 3794"/>
                        <a:gd name="T18" fmla="*/ 2495 w 4251"/>
                        <a:gd name="T19" fmla="*/ 605 h 3794"/>
                        <a:gd name="T20" fmla="*/ 2039 w 4251"/>
                        <a:gd name="T21" fmla="*/ 341 h 3794"/>
                        <a:gd name="T22" fmla="*/ 1589 w 4251"/>
                        <a:gd name="T23" fmla="*/ 143 h 3794"/>
                        <a:gd name="T24" fmla="*/ 1149 w 4251"/>
                        <a:gd name="T25" fmla="*/ 35 h 3794"/>
                        <a:gd name="T26" fmla="*/ 757 w 4251"/>
                        <a:gd name="T27" fmla="*/ 0 h 3794"/>
                        <a:gd name="T28" fmla="*/ 409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71 w 4251"/>
                        <a:gd name="T35" fmla="*/ 101 h 3794"/>
                        <a:gd name="T36" fmla="*/ 602 w 4251"/>
                        <a:gd name="T37" fmla="*/ 18 h 3794"/>
                        <a:gd name="T38" fmla="*/ 981 w 4251"/>
                        <a:gd name="T39" fmla="*/ 18 h 3794"/>
                        <a:gd name="T40" fmla="*/ 1389 w 4251"/>
                        <a:gd name="T41" fmla="*/ 95 h 3794"/>
                        <a:gd name="T42" fmla="*/ 1826 w 4251"/>
                        <a:gd name="T43" fmla="*/ 245 h 3794"/>
                        <a:gd name="T44" fmla="*/ 2268 w 4251"/>
                        <a:gd name="T45" fmla="*/ 467 h 3794"/>
                        <a:gd name="T46" fmla="*/ 2707 w 4251"/>
                        <a:gd name="T47" fmla="*/ 761 h 3794"/>
                        <a:gd name="T48" fmla="*/ 3135 w 4251"/>
                        <a:gd name="T49" fmla="*/ 1120 h 3794"/>
                        <a:gd name="T50" fmla="*/ 3398 w 4251"/>
                        <a:gd name="T51" fmla="*/ 1390 h 3794"/>
                        <a:gd name="T52" fmla="*/ 3640 w 4251"/>
                        <a:gd name="T53" fmla="*/ 1666 h 3794"/>
                        <a:gd name="T54" fmla="*/ 3850 w 4251"/>
                        <a:gd name="T55" fmla="*/ 1954 h 3794"/>
                        <a:gd name="T56" fmla="*/ 4018 w 4251"/>
                        <a:gd name="T57" fmla="*/ 2247 h 3794"/>
                        <a:gd name="T58" fmla="*/ 4161 w 4251"/>
                        <a:gd name="T59" fmla="*/ 2535 h 3794"/>
                        <a:gd name="T60" fmla="*/ 4266 w 4251"/>
                        <a:gd name="T61" fmla="*/ 2823 h 3794"/>
                        <a:gd name="T62" fmla="*/ 4325 w 4251"/>
                        <a:gd name="T63" fmla="*/ 3105 h 3794"/>
                        <a:gd name="T64" fmla="*/ 4349 w 4251"/>
                        <a:gd name="T65" fmla="*/ 3368 h 3794"/>
                        <a:gd name="T66" fmla="*/ 4337 w 4251"/>
                        <a:gd name="T67" fmla="*/ 3590 h 3794"/>
                        <a:gd name="T68" fmla="*/ 4289 w 4251"/>
                        <a:gd name="T69" fmla="*/ 3794 h 3794"/>
                        <a:gd name="T70" fmla="*/ 4319 w 4251"/>
                        <a:gd name="T71" fmla="*/ 3692 h 3794"/>
                        <a:gd name="T72" fmla="*/ 4349 w 4251"/>
                        <a:gd name="T73" fmla="*/ 3482 h 3794"/>
                        <a:gd name="T74" fmla="*/ 4355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5163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5164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9 w 4108"/>
                          <a:gd name="T1" fmla="*/ 186 h 3657"/>
                          <a:gd name="T2" fmla="*/ 450 w 4108"/>
                          <a:gd name="T3" fmla="*/ 54 h 3657"/>
                          <a:gd name="T4" fmla="*/ 787 w 4108"/>
                          <a:gd name="T5" fmla="*/ 6 h 3657"/>
                          <a:gd name="T6" fmla="*/ 1168 w 4108"/>
                          <a:gd name="T7" fmla="*/ 36 h 3657"/>
                          <a:gd name="T8" fmla="*/ 1577 w 4108"/>
                          <a:gd name="T9" fmla="*/ 144 h 3657"/>
                          <a:gd name="T10" fmla="*/ 1997 w 4108"/>
                          <a:gd name="T11" fmla="*/ 324 h 3657"/>
                          <a:gd name="T12" fmla="*/ 2431 w 4108"/>
                          <a:gd name="T13" fmla="*/ 570 h 3657"/>
                          <a:gd name="T14" fmla="*/ 2852 w 4108"/>
                          <a:gd name="T15" fmla="*/ 888 h 3657"/>
                          <a:gd name="T16" fmla="*/ 3183 w 4108"/>
                          <a:gd name="T17" fmla="*/ 1193 h 3657"/>
                          <a:gd name="T18" fmla="*/ 3424 w 4108"/>
                          <a:gd name="T19" fmla="*/ 1451 h 3657"/>
                          <a:gd name="T20" fmla="*/ 3628 w 4108"/>
                          <a:gd name="T21" fmla="*/ 1721 h 3657"/>
                          <a:gd name="T22" fmla="*/ 3815 w 4108"/>
                          <a:gd name="T23" fmla="*/ 1997 h 3657"/>
                          <a:gd name="T24" fmla="*/ 3959 w 4108"/>
                          <a:gd name="T25" fmla="*/ 2272 h 3657"/>
                          <a:gd name="T26" fmla="*/ 4080 w 4108"/>
                          <a:gd name="T27" fmla="*/ 2548 h 3657"/>
                          <a:gd name="T28" fmla="*/ 4164 w 4108"/>
                          <a:gd name="T29" fmla="*/ 2818 h 3657"/>
                          <a:gd name="T30" fmla="*/ 4206 w 4108"/>
                          <a:gd name="T31" fmla="*/ 3070 h 3657"/>
                          <a:gd name="T32" fmla="*/ 4206 w 4108"/>
                          <a:gd name="T33" fmla="*/ 3321 h 3657"/>
                          <a:gd name="T34" fmla="*/ 4164 w 4108"/>
                          <a:gd name="T35" fmla="*/ 3549 h 3657"/>
                          <a:gd name="T36" fmla="*/ 4134 w 4108"/>
                          <a:gd name="T37" fmla="*/ 3657 h 3657"/>
                          <a:gd name="T38" fmla="*/ 4194 w 4108"/>
                          <a:gd name="T39" fmla="*/ 3447 h 3657"/>
                          <a:gd name="T40" fmla="*/ 4212 w 4108"/>
                          <a:gd name="T41" fmla="*/ 3213 h 3657"/>
                          <a:gd name="T42" fmla="*/ 4206 w 4108"/>
                          <a:gd name="T43" fmla="*/ 3070 h 3657"/>
                          <a:gd name="T44" fmla="*/ 4164 w 4108"/>
                          <a:gd name="T45" fmla="*/ 2812 h 3657"/>
                          <a:gd name="T46" fmla="*/ 4086 w 4108"/>
                          <a:gd name="T47" fmla="*/ 2548 h 3657"/>
                          <a:gd name="T48" fmla="*/ 3966 w 4108"/>
                          <a:gd name="T49" fmla="*/ 2272 h 3657"/>
                          <a:gd name="T50" fmla="*/ 3821 w 4108"/>
                          <a:gd name="T51" fmla="*/ 1997 h 3657"/>
                          <a:gd name="T52" fmla="*/ 3634 w 4108"/>
                          <a:gd name="T53" fmla="*/ 1721 h 3657"/>
                          <a:gd name="T54" fmla="*/ 3430 w 4108"/>
                          <a:gd name="T55" fmla="*/ 1451 h 3657"/>
                          <a:gd name="T56" fmla="*/ 3189 w 4108"/>
                          <a:gd name="T57" fmla="*/ 1187 h 3657"/>
                          <a:gd name="T58" fmla="*/ 2864 w 4108"/>
                          <a:gd name="T59" fmla="*/ 888 h 3657"/>
                          <a:gd name="T60" fmla="*/ 2450 w 4108"/>
                          <a:gd name="T61" fmla="*/ 576 h 3657"/>
                          <a:gd name="T62" fmla="*/ 2015 w 4108"/>
                          <a:gd name="T63" fmla="*/ 330 h 3657"/>
                          <a:gd name="T64" fmla="*/ 1583 w 4108"/>
                          <a:gd name="T65" fmla="*/ 144 h 3657"/>
                          <a:gd name="T66" fmla="*/ 1162 w 4108"/>
                          <a:gd name="T67" fmla="*/ 30 h 3657"/>
                          <a:gd name="T68" fmla="*/ 769 w 4108"/>
                          <a:gd name="T69" fmla="*/ 0 h 3657"/>
                          <a:gd name="T70" fmla="*/ 439 w 4108"/>
                          <a:gd name="T71" fmla="*/ 54 h 3657"/>
                          <a:gd name="T72" fmla="*/ 169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5165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5166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67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68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69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70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71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72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73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74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75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76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77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78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79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80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81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82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83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84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85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86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87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88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89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90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91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92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93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94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95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96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97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98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99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00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01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33 w 1537"/>
                            <a:gd name="T1" fmla="*/ 1264 h 1768"/>
                            <a:gd name="T2" fmla="*/ 1084 w 1537"/>
                            <a:gd name="T3" fmla="*/ 1402 h 1768"/>
                            <a:gd name="T4" fmla="*/ 1246 w 1537"/>
                            <a:gd name="T5" fmla="*/ 1528 h 1768"/>
                            <a:gd name="T6" fmla="*/ 1405 w 1537"/>
                            <a:gd name="T7" fmla="*/ 1654 h 1768"/>
                            <a:gd name="T8" fmla="*/ 1571 w 1537"/>
                            <a:gd name="T9" fmla="*/ 1768 h 1768"/>
                            <a:gd name="T10" fmla="*/ 1577 w 1537"/>
                            <a:gd name="T11" fmla="*/ 1768 h 1768"/>
                            <a:gd name="T12" fmla="*/ 1412 w 1537"/>
                            <a:gd name="T13" fmla="*/ 1654 h 1768"/>
                            <a:gd name="T14" fmla="*/ 1252 w 1537"/>
                            <a:gd name="T15" fmla="*/ 1534 h 1768"/>
                            <a:gd name="T16" fmla="*/ 1092 w 1537"/>
                            <a:gd name="T17" fmla="*/ 1402 h 1768"/>
                            <a:gd name="T18" fmla="*/ 939 w 1537"/>
                            <a:gd name="T19" fmla="*/ 1258 h 1768"/>
                            <a:gd name="T20" fmla="*/ 787 w 1537"/>
                            <a:gd name="T21" fmla="*/ 1115 h 1768"/>
                            <a:gd name="T22" fmla="*/ 644 w 1537"/>
                            <a:gd name="T23" fmla="*/ 959 h 1768"/>
                            <a:gd name="T24" fmla="*/ 512 w 1537"/>
                            <a:gd name="T25" fmla="*/ 803 h 1768"/>
                            <a:gd name="T26" fmla="*/ 385 w 1537"/>
                            <a:gd name="T27" fmla="*/ 647 h 1768"/>
                            <a:gd name="T28" fmla="*/ 277 w 1537"/>
                            <a:gd name="T29" fmla="*/ 485 h 1768"/>
                            <a:gd name="T30" fmla="*/ 175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75 w 1537"/>
                            <a:gd name="T41" fmla="*/ 335 h 1768"/>
                            <a:gd name="T42" fmla="*/ 277 w 1537"/>
                            <a:gd name="T43" fmla="*/ 491 h 1768"/>
                            <a:gd name="T44" fmla="*/ 385 w 1537"/>
                            <a:gd name="T45" fmla="*/ 653 h 1768"/>
                            <a:gd name="T46" fmla="*/ 512 w 1537"/>
                            <a:gd name="T47" fmla="*/ 809 h 1768"/>
                            <a:gd name="T48" fmla="*/ 644 w 1537"/>
                            <a:gd name="T49" fmla="*/ 965 h 1768"/>
                            <a:gd name="T50" fmla="*/ 787 w 1537"/>
                            <a:gd name="T51" fmla="*/ 1121 h 1768"/>
                            <a:gd name="T52" fmla="*/ 933 w 1537"/>
                            <a:gd name="T53" fmla="*/ 1264 h 1768"/>
                            <a:gd name="T54" fmla="*/ 933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5202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43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61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4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5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6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7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8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9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5" y="1857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50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51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4" y="1528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52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8" y="1349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53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54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7" y="994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5203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04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05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06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07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08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09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10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11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12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13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14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15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16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17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18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19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20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21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22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23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24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25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26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27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28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29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30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31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32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33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34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35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36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37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38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5143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5144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45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5146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5147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48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49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50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51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52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53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54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55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  <p:grpSp>
          <p:nvGrpSpPr>
            <p:cNvPr id="5129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5130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97 w 1435"/>
                  <a:gd name="T1" fmla="*/ 1150 h 1618"/>
                  <a:gd name="T2" fmla="*/ 765 w 1435"/>
                  <a:gd name="T3" fmla="*/ 1019 h 1618"/>
                  <a:gd name="T4" fmla="*/ 626 w 1435"/>
                  <a:gd name="T5" fmla="*/ 875 h 1618"/>
                  <a:gd name="T6" fmla="*/ 506 w 1435"/>
                  <a:gd name="T7" fmla="*/ 737 h 1618"/>
                  <a:gd name="T8" fmla="*/ 385 w 1435"/>
                  <a:gd name="T9" fmla="*/ 593 h 1618"/>
                  <a:gd name="T10" fmla="*/ 283 w 1435"/>
                  <a:gd name="T11" fmla="*/ 443 h 1618"/>
                  <a:gd name="T12" fmla="*/ 181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81 w 1435"/>
                  <a:gd name="T23" fmla="*/ 305 h 1618"/>
                  <a:gd name="T24" fmla="*/ 277 w 1435"/>
                  <a:gd name="T25" fmla="*/ 449 h 1618"/>
                  <a:gd name="T26" fmla="*/ 385 w 1435"/>
                  <a:gd name="T27" fmla="*/ 593 h 1618"/>
                  <a:gd name="T28" fmla="*/ 506 w 1435"/>
                  <a:gd name="T29" fmla="*/ 737 h 1618"/>
                  <a:gd name="T30" fmla="*/ 626 w 1435"/>
                  <a:gd name="T31" fmla="*/ 881 h 1618"/>
                  <a:gd name="T32" fmla="*/ 759 w 1435"/>
                  <a:gd name="T33" fmla="*/ 1019 h 1618"/>
                  <a:gd name="T34" fmla="*/ 897 w 1435"/>
                  <a:gd name="T35" fmla="*/ 1150 h 1618"/>
                  <a:gd name="T36" fmla="*/ 1042 w 1435"/>
                  <a:gd name="T37" fmla="*/ 1276 h 1618"/>
                  <a:gd name="T38" fmla="*/ 1180 w 1435"/>
                  <a:gd name="T39" fmla="*/ 1396 h 1618"/>
                  <a:gd name="T40" fmla="*/ 1324 w 1435"/>
                  <a:gd name="T41" fmla="*/ 1510 h 1618"/>
                  <a:gd name="T42" fmla="*/ 1469 w 1435"/>
                  <a:gd name="T43" fmla="*/ 1618 h 1618"/>
                  <a:gd name="T44" fmla="*/ 1475 w 1435"/>
                  <a:gd name="T45" fmla="*/ 1618 h 1618"/>
                  <a:gd name="T46" fmla="*/ 1332 w 1435"/>
                  <a:gd name="T47" fmla="*/ 1510 h 1618"/>
                  <a:gd name="T48" fmla="*/ 1186 w 1435"/>
                  <a:gd name="T49" fmla="*/ 1396 h 1618"/>
                  <a:gd name="T50" fmla="*/ 1042 w 1435"/>
                  <a:gd name="T51" fmla="*/ 1276 h 1618"/>
                  <a:gd name="T52" fmla="*/ 897 w 1435"/>
                  <a:gd name="T53" fmla="*/ 1150 h 1618"/>
                  <a:gd name="T54" fmla="*/ 897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1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81 w 1668"/>
                  <a:gd name="T1" fmla="*/ 1463 h 2014"/>
                  <a:gd name="T2" fmla="*/ 805 w 1668"/>
                  <a:gd name="T3" fmla="*/ 1289 h 2014"/>
                  <a:gd name="T4" fmla="*/ 650 w 1668"/>
                  <a:gd name="T5" fmla="*/ 1115 h 2014"/>
                  <a:gd name="T6" fmla="*/ 498 w 1668"/>
                  <a:gd name="T7" fmla="*/ 929 h 2014"/>
                  <a:gd name="T8" fmla="*/ 373 w 1668"/>
                  <a:gd name="T9" fmla="*/ 743 h 2014"/>
                  <a:gd name="T10" fmla="*/ 259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9 w 1668"/>
                  <a:gd name="T25" fmla="*/ 569 h 2014"/>
                  <a:gd name="T26" fmla="*/ 373 w 1668"/>
                  <a:gd name="T27" fmla="*/ 755 h 2014"/>
                  <a:gd name="T28" fmla="*/ 498 w 1668"/>
                  <a:gd name="T29" fmla="*/ 935 h 2014"/>
                  <a:gd name="T30" fmla="*/ 650 w 1668"/>
                  <a:gd name="T31" fmla="*/ 1115 h 2014"/>
                  <a:gd name="T32" fmla="*/ 805 w 1668"/>
                  <a:gd name="T33" fmla="*/ 1295 h 2014"/>
                  <a:gd name="T34" fmla="*/ 981 w 1668"/>
                  <a:gd name="T35" fmla="*/ 1463 h 2014"/>
                  <a:gd name="T36" fmla="*/ 1154 w 1668"/>
                  <a:gd name="T37" fmla="*/ 1618 h 2014"/>
                  <a:gd name="T38" fmla="*/ 1335 w 1668"/>
                  <a:gd name="T39" fmla="*/ 1762 h 2014"/>
                  <a:gd name="T40" fmla="*/ 1518 w 1668"/>
                  <a:gd name="T41" fmla="*/ 1894 h 2014"/>
                  <a:gd name="T42" fmla="*/ 1702 w 1668"/>
                  <a:gd name="T43" fmla="*/ 2014 h 2014"/>
                  <a:gd name="T44" fmla="*/ 1708 w 1668"/>
                  <a:gd name="T45" fmla="*/ 2014 h 2014"/>
                  <a:gd name="T46" fmla="*/ 1518 w 1668"/>
                  <a:gd name="T47" fmla="*/ 1894 h 2014"/>
                  <a:gd name="T48" fmla="*/ 1335 w 1668"/>
                  <a:gd name="T49" fmla="*/ 1762 h 2014"/>
                  <a:gd name="T50" fmla="*/ 1154 w 1668"/>
                  <a:gd name="T51" fmla="*/ 1618 h 2014"/>
                  <a:gd name="T52" fmla="*/ 981 w 1668"/>
                  <a:gd name="T53" fmla="*/ 1463 h 2014"/>
                  <a:gd name="T54" fmla="*/ 981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6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7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08" y="270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9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grpSp>
            <p:nvGrpSpPr>
              <p:cNvPr id="5136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87513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87514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87515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87516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87517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87518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519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520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B7B059DB-9FD0-4866-8FDB-2F67826A3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7521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752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55" r:id="rId1"/>
    <p:sldLayoutId id="2147485256" r:id="rId2"/>
    <p:sldLayoutId id="2147485257" r:id="rId3"/>
    <p:sldLayoutId id="2147485258" r:id="rId4"/>
    <p:sldLayoutId id="2147485259" r:id="rId5"/>
    <p:sldLayoutId id="2147485260" r:id="rId6"/>
    <p:sldLayoutId id="2147485261" r:id="rId7"/>
    <p:sldLayoutId id="2147485262" r:id="rId8"/>
    <p:sldLayoutId id="2147485263" r:id="rId9"/>
    <p:sldLayoutId id="2147485264" r:id="rId10"/>
    <p:sldLayoutId id="2147485265" r:id="rId11"/>
    <p:sldLayoutId id="2147485266" r:id="rId12"/>
    <p:sldLayoutId id="2147485267" r:id="rId13"/>
    <p:sldLayoutId id="2147485268" r:id="rId14"/>
    <p:sldLayoutId id="214748526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6152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6166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7204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18 w 3271"/>
                    <a:gd name="T1" fmla="*/ 1990 h 3075"/>
                    <a:gd name="T2" fmla="*/ 194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17 w 3271"/>
                    <a:gd name="T13" fmla="*/ 216 h 3075"/>
                    <a:gd name="T14" fmla="*/ 524 w 3271"/>
                    <a:gd name="T15" fmla="*/ 42 h 3075"/>
                    <a:gd name="T16" fmla="*/ 915 w 3271"/>
                    <a:gd name="T17" fmla="*/ 6 h 3075"/>
                    <a:gd name="T18" fmla="*/ 1366 w 3271"/>
                    <a:gd name="T19" fmla="*/ 102 h 3075"/>
                    <a:gd name="T20" fmla="*/ 1854 w 3271"/>
                    <a:gd name="T21" fmla="*/ 324 h 3075"/>
                    <a:gd name="T22" fmla="*/ 2328 w 3271"/>
                    <a:gd name="T23" fmla="*/ 659 h 3075"/>
                    <a:gd name="T24" fmla="*/ 2839 w 3271"/>
                    <a:gd name="T25" fmla="*/ 1187 h 3075"/>
                    <a:gd name="T26" fmla="*/ 3162 w 3271"/>
                    <a:gd name="T27" fmla="*/ 1702 h 3075"/>
                    <a:gd name="T28" fmla="*/ 3285 w 3271"/>
                    <a:gd name="T29" fmla="*/ 2008 h 3075"/>
                    <a:gd name="T30" fmla="*/ 3339 w 3271"/>
                    <a:gd name="T31" fmla="*/ 2302 h 3075"/>
                    <a:gd name="T32" fmla="*/ 3333 w 3271"/>
                    <a:gd name="T33" fmla="*/ 2565 h 3075"/>
                    <a:gd name="T34" fmla="*/ 3267 w 3271"/>
                    <a:gd name="T35" fmla="*/ 2781 h 3075"/>
                    <a:gd name="T36" fmla="*/ 3143 w 3271"/>
                    <a:gd name="T37" fmla="*/ 2961 h 3075"/>
                    <a:gd name="T38" fmla="*/ 2990 w 3271"/>
                    <a:gd name="T39" fmla="*/ 3075 h 3075"/>
                    <a:gd name="T40" fmla="*/ 3143 w 3271"/>
                    <a:gd name="T41" fmla="*/ 2967 h 3075"/>
                    <a:gd name="T42" fmla="*/ 3273 w 3271"/>
                    <a:gd name="T43" fmla="*/ 2787 h 3075"/>
                    <a:gd name="T44" fmla="*/ 3339 w 3271"/>
                    <a:gd name="T45" fmla="*/ 2565 h 3075"/>
                    <a:gd name="T46" fmla="*/ 3345 w 3271"/>
                    <a:gd name="T47" fmla="*/ 2302 h 3075"/>
                    <a:gd name="T48" fmla="*/ 3291 w 3271"/>
                    <a:gd name="T49" fmla="*/ 2008 h 3075"/>
                    <a:gd name="T50" fmla="*/ 3169 w 3271"/>
                    <a:gd name="T51" fmla="*/ 1702 h 3075"/>
                    <a:gd name="T52" fmla="*/ 2846 w 3271"/>
                    <a:gd name="T53" fmla="*/ 1181 h 3075"/>
                    <a:gd name="T54" fmla="*/ 2334 w 3271"/>
                    <a:gd name="T55" fmla="*/ 653 h 3075"/>
                    <a:gd name="T56" fmla="*/ 1854 w 3271"/>
                    <a:gd name="T57" fmla="*/ 318 h 3075"/>
                    <a:gd name="T58" fmla="*/ 1366 w 3271"/>
                    <a:gd name="T59" fmla="*/ 96 h 3075"/>
                    <a:gd name="T60" fmla="*/ 915 w 3271"/>
                    <a:gd name="T61" fmla="*/ 0 h 3075"/>
                    <a:gd name="T62" fmla="*/ 518 w 3271"/>
                    <a:gd name="T63" fmla="*/ 36 h 3075"/>
                    <a:gd name="T64" fmla="*/ 212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8 w 3271"/>
                    <a:gd name="T75" fmla="*/ 1474 h 3075"/>
                    <a:gd name="T76" fmla="*/ 361 w 3271"/>
                    <a:gd name="T77" fmla="*/ 1786 h 3075"/>
                    <a:gd name="T78" fmla="*/ 873 w 3271"/>
                    <a:gd name="T79" fmla="*/ 2380 h 3075"/>
                    <a:gd name="T80" fmla="*/ 1276 w 3271"/>
                    <a:gd name="T81" fmla="*/ 2709 h 3075"/>
                    <a:gd name="T82" fmla="*/ 1696 w 3271"/>
                    <a:gd name="T83" fmla="*/ 2961 h 3075"/>
                    <a:gd name="T84" fmla="*/ 1985 w 3271"/>
                    <a:gd name="T85" fmla="*/ 3075 h 3075"/>
                    <a:gd name="T86" fmla="*/ 1565 w 3271"/>
                    <a:gd name="T87" fmla="*/ 2889 h 3075"/>
                    <a:gd name="T88" fmla="*/ 1142 w 3271"/>
                    <a:gd name="T89" fmla="*/ 2607 h 3075"/>
                    <a:gd name="T90" fmla="*/ 873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6181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7206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4042 w 3952"/>
                      <a:gd name="T1" fmla="*/ 2860 h 3501"/>
                      <a:gd name="T2" fmla="*/ 4006 w 3952"/>
                      <a:gd name="T3" fmla="*/ 2614 h 3501"/>
                      <a:gd name="T4" fmla="*/ 3935 w 3952"/>
                      <a:gd name="T5" fmla="*/ 2368 h 3501"/>
                      <a:gd name="T6" fmla="*/ 3821 w 3952"/>
                      <a:gd name="T7" fmla="*/ 2110 h 3501"/>
                      <a:gd name="T8" fmla="*/ 3681 w 3952"/>
                      <a:gd name="T9" fmla="*/ 1853 h 3501"/>
                      <a:gd name="T10" fmla="*/ 3517 w 3952"/>
                      <a:gd name="T11" fmla="*/ 1595 h 3501"/>
                      <a:gd name="T12" fmla="*/ 3321 w 3952"/>
                      <a:gd name="T13" fmla="*/ 1343 h 3501"/>
                      <a:gd name="T14" fmla="*/ 3097 w 3952"/>
                      <a:gd name="T15" fmla="*/ 1103 h 3501"/>
                      <a:gd name="T16" fmla="*/ 2785 w 3952"/>
                      <a:gd name="T17" fmla="*/ 815 h 3501"/>
                      <a:gd name="T18" fmla="*/ 2388 w 3952"/>
                      <a:gd name="T19" fmla="*/ 522 h 3501"/>
                      <a:gd name="T20" fmla="*/ 1991 w 3952"/>
                      <a:gd name="T21" fmla="*/ 288 h 3501"/>
                      <a:gd name="T22" fmla="*/ 1595 w 3952"/>
                      <a:gd name="T23" fmla="*/ 126 h 3501"/>
                      <a:gd name="T24" fmla="*/ 1216 w 3952"/>
                      <a:gd name="T25" fmla="*/ 24 h 3501"/>
                      <a:gd name="T26" fmla="*/ 861 w 3952"/>
                      <a:gd name="T27" fmla="*/ 0 h 3501"/>
                      <a:gd name="T28" fmla="*/ 542 w 3952"/>
                      <a:gd name="T29" fmla="*/ 48 h 3501"/>
                      <a:gd name="T30" fmla="*/ 271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77 w 3952"/>
                      <a:gd name="T39" fmla="*/ 174 h 3501"/>
                      <a:gd name="T40" fmla="*/ 542 w 3952"/>
                      <a:gd name="T41" fmla="*/ 48 h 3501"/>
                      <a:gd name="T42" fmla="*/ 861 w 3952"/>
                      <a:gd name="T43" fmla="*/ 6 h 3501"/>
                      <a:gd name="T44" fmla="*/ 1216 w 3952"/>
                      <a:gd name="T45" fmla="*/ 30 h 3501"/>
                      <a:gd name="T46" fmla="*/ 1595 w 3952"/>
                      <a:gd name="T47" fmla="*/ 132 h 3501"/>
                      <a:gd name="T48" fmla="*/ 1991 w 3952"/>
                      <a:gd name="T49" fmla="*/ 294 h 3501"/>
                      <a:gd name="T50" fmla="*/ 2388 w 3952"/>
                      <a:gd name="T51" fmla="*/ 528 h 3501"/>
                      <a:gd name="T52" fmla="*/ 2779 w 3952"/>
                      <a:gd name="T53" fmla="*/ 821 h 3501"/>
                      <a:gd name="T54" fmla="*/ 3206 w 3952"/>
                      <a:gd name="T55" fmla="*/ 1223 h 3501"/>
                      <a:gd name="T56" fmla="*/ 3416 w 3952"/>
                      <a:gd name="T57" fmla="*/ 1469 h 3501"/>
                      <a:gd name="T58" fmla="*/ 3598 w 3952"/>
                      <a:gd name="T59" fmla="*/ 1727 h 3501"/>
                      <a:gd name="T60" fmla="*/ 3753 w 3952"/>
                      <a:gd name="T61" fmla="*/ 1984 h 3501"/>
                      <a:gd name="T62" fmla="*/ 3880 w 3952"/>
                      <a:gd name="T63" fmla="*/ 2236 h 3501"/>
                      <a:gd name="T64" fmla="*/ 3971 w 3952"/>
                      <a:gd name="T65" fmla="*/ 2494 h 3501"/>
                      <a:gd name="T66" fmla="*/ 4030 w 3952"/>
                      <a:gd name="T67" fmla="*/ 2740 h 3501"/>
                      <a:gd name="T68" fmla="*/ 4048 w 3952"/>
                      <a:gd name="T69" fmla="*/ 2973 h 3501"/>
                      <a:gd name="T70" fmla="*/ 4018 w 3952"/>
                      <a:gd name="T71" fmla="*/ 3255 h 3501"/>
                      <a:gd name="T72" fmla="*/ 3929 w 3952"/>
                      <a:gd name="T73" fmla="*/ 3501 h 3501"/>
                      <a:gd name="T74" fmla="*/ 3982 w 3952"/>
                      <a:gd name="T75" fmla="*/ 3387 h 3501"/>
                      <a:gd name="T76" fmla="*/ 4042 w 3952"/>
                      <a:gd name="T77" fmla="*/ 3123 h 3501"/>
                      <a:gd name="T78" fmla="*/ 4048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07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92 w 3791"/>
                      <a:gd name="T1" fmla="*/ 2416 h 3363"/>
                      <a:gd name="T2" fmla="*/ 427 w 3791"/>
                      <a:gd name="T3" fmla="*/ 2062 h 3363"/>
                      <a:gd name="T4" fmla="*/ 223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47 w 3791"/>
                      <a:gd name="T15" fmla="*/ 246 h 3363"/>
                      <a:gd name="T16" fmla="*/ 596 w 3791"/>
                      <a:gd name="T17" fmla="*/ 48 h 3363"/>
                      <a:gd name="T18" fmla="*/ 1052 w 3791"/>
                      <a:gd name="T19" fmla="*/ 6 h 3363"/>
                      <a:gd name="T20" fmla="*/ 1583 w 3791"/>
                      <a:gd name="T21" fmla="*/ 120 h 3363"/>
                      <a:gd name="T22" fmla="*/ 2143 w 3791"/>
                      <a:gd name="T23" fmla="*/ 378 h 3363"/>
                      <a:gd name="T24" fmla="*/ 2696 w 3791"/>
                      <a:gd name="T25" fmla="*/ 773 h 3363"/>
                      <a:gd name="T26" fmla="*/ 3195 w 3791"/>
                      <a:gd name="T27" fmla="*/ 1265 h 3363"/>
                      <a:gd name="T28" fmla="*/ 3466 w 3791"/>
                      <a:gd name="T29" fmla="*/ 1625 h 3363"/>
                      <a:gd name="T30" fmla="*/ 3673 w 3791"/>
                      <a:gd name="T31" fmla="*/ 1984 h 3363"/>
                      <a:gd name="T32" fmla="*/ 3815 w 3791"/>
                      <a:gd name="T33" fmla="*/ 2344 h 3363"/>
                      <a:gd name="T34" fmla="*/ 3881 w 3791"/>
                      <a:gd name="T35" fmla="*/ 2686 h 3363"/>
                      <a:gd name="T36" fmla="*/ 3845 w 3791"/>
                      <a:gd name="T37" fmla="*/ 3105 h 3363"/>
                      <a:gd name="T38" fmla="*/ 3724 w 3791"/>
                      <a:gd name="T39" fmla="*/ 3363 h 3363"/>
                      <a:gd name="T40" fmla="*/ 3875 w 3791"/>
                      <a:gd name="T41" fmla="*/ 2967 h 3363"/>
                      <a:gd name="T42" fmla="*/ 3887 w 3791"/>
                      <a:gd name="T43" fmla="*/ 2794 h 3363"/>
                      <a:gd name="T44" fmla="*/ 3845 w 3791"/>
                      <a:gd name="T45" fmla="*/ 2458 h 3363"/>
                      <a:gd name="T46" fmla="*/ 3731 w 3791"/>
                      <a:gd name="T47" fmla="*/ 2104 h 3363"/>
                      <a:gd name="T48" fmla="*/ 3544 w 3791"/>
                      <a:gd name="T49" fmla="*/ 1739 h 3363"/>
                      <a:gd name="T50" fmla="*/ 3291 w 3791"/>
                      <a:gd name="T51" fmla="*/ 1385 h 3363"/>
                      <a:gd name="T52" fmla="*/ 2876 w 3791"/>
                      <a:gd name="T53" fmla="*/ 929 h 3363"/>
                      <a:gd name="T54" fmla="*/ 2328 w 3791"/>
                      <a:gd name="T55" fmla="*/ 492 h 3363"/>
                      <a:gd name="T56" fmla="*/ 1766 w 3791"/>
                      <a:gd name="T57" fmla="*/ 192 h 3363"/>
                      <a:gd name="T58" fmla="*/ 1222 w 3791"/>
                      <a:gd name="T59" fmla="*/ 24 h 3363"/>
                      <a:gd name="T60" fmla="*/ 733 w 3791"/>
                      <a:gd name="T61" fmla="*/ 12 h 3363"/>
                      <a:gd name="T62" fmla="*/ 343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9 w 3791"/>
                      <a:gd name="T73" fmla="*/ 1583 h 3363"/>
                      <a:gd name="T74" fmla="*/ 349 w 3791"/>
                      <a:gd name="T75" fmla="*/ 1942 h 3363"/>
                      <a:gd name="T76" fmla="*/ 596 w 3791"/>
                      <a:gd name="T77" fmla="*/ 2302 h 3363"/>
                      <a:gd name="T78" fmla="*/ 1011 w 3791"/>
                      <a:gd name="T79" fmla="*/ 2758 h 3363"/>
                      <a:gd name="T80" fmla="*/ 1636 w 3791"/>
                      <a:gd name="T81" fmla="*/ 3237 h 3363"/>
                      <a:gd name="T82" fmla="*/ 1636 w 3791"/>
                      <a:gd name="T83" fmla="*/ 3237 h 3363"/>
                      <a:gd name="T84" fmla="*/ 1017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08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54 w 3527"/>
                      <a:gd name="T1" fmla="*/ 2146 h 3225"/>
                      <a:gd name="T2" fmla="*/ 325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25 w 3527"/>
                      <a:gd name="T15" fmla="*/ 150 h 3225"/>
                      <a:gd name="T16" fmla="*/ 685 w 3527"/>
                      <a:gd name="T17" fmla="*/ 12 h 3225"/>
                      <a:gd name="T18" fmla="*/ 1140 w 3527"/>
                      <a:gd name="T19" fmla="*/ 24 h 3225"/>
                      <a:gd name="T20" fmla="*/ 1648 w 3527"/>
                      <a:gd name="T21" fmla="*/ 174 h 3225"/>
                      <a:gd name="T22" fmla="*/ 2172 w 3527"/>
                      <a:gd name="T23" fmla="*/ 456 h 3225"/>
                      <a:gd name="T24" fmla="*/ 2677 w 3527"/>
                      <a:gd name="T25" fmla="*/ 857 h 3225"/>
                      <a:gd name="T26" fmla="*/ 3153 w 3527"/>
                      <a:gd name="T27" fmla="*/ 1391 h 3225"/>
                      <a:gd name="T28" fmla="*/ 3356 w 3527"/>
                      <a:gd name="T29" fmla="*/ 1726 h 3225"/>
                      <a:gd name="T30" fmla="*/ 3514 w 3527"/>
                      <a:gd name="T31" fmla="*/ 2062 h 3225"/>
                      <a:gd name="T32" fmla="*/ 3597 w 3527"/>
                      <a:gd name="T33" fmla="*/ 2386 h 3225"/>
                      <a:gd name="T34" fmla="*/ 3609 w 3527"/>
                      <a:gd name="T35" fmla="*/ 2680 h 3225"/>
                      <a:gd name="T36" fmla="*/ 3562 w 3527"/>
                      <a:gd name="T37" fmla="*/ 2931 h 3225"/>
                      <a:gd name="T38" fmla="*/ 3447 w 3527"/>
                      <a:gd name="T39" fmla="*/ 3141 h 3225"/>
                      <a:gd name="T40" fmla="*/ 3362 w 3527"/>
                      <a:gd name="T41" fmla="*/ 3225 h 3225"/>
                      <a:gd name="T42" fmla="*/ 3394 w 3527"/>
                      <a:gd name="T43" fmla="*/ 3201 h 3225"/>
                      <a:gd name="T44" fmla="*/ 3532 w 3527"/>
                      <a:gd name="T45" fmla="*/ 3009 h 3225"/>
                      <a:gd name="T46" fmla="*/ 3603 w 3527"/>
                      <a:gd name="T47" fmla="*/ 2769 h 3225"/>
                      <a:gd name="T48" fmla="*/ 3609 w 3527"/>
                      <a:gd name="T49" fmla="*/ 2488 h 3225"/>
                      <a:gd name="T50" fmla="*/ 3550 w 3527"/>
                      <a:gd name="T51" fmla="*/ 2170 h 3225"/>
                      <a:gd name="T52" fmla="*/ 3420 w 3527"/>
                      <a:gd name="T53" fmla="*/ 1834 h 3225"/>
                      <a:gd name="T54" fmla="*/ 3225 w 3527"/>
                      <a:gd name="T55" fmla="*/ 1499 h 3225"/>
                      <a:gd name="T56" fmla="*/ 2888 w 3527"/>
                      <a:gd name="T57" fmla="*/ 1061 h 3225"/>
                      <a:gd name="T58" fmla="*/ 2340 w 3527"/>
                      <a:gd name="T59" fmla="*/ 575 h 3225"/>
                      <a:gd name="T60" fmla="*/ 1823 w 3527"/>
                      <a:gd name="T61" fmla="*/ 252 h 3225"/>
                      <a:gd name="T62" fmla="*/ 1305 w 3527"/>
                      <a:gd name="T63" fmla="*/ 60 h 3225"/>
                      <a:gd name="T64" fmla="*/ 831 w 3527"/>
                      <a:gd name="T65" fmla="*/ 0 h 3225"/>
                      <a:gd name="T66" fmla="*/ 426 w 3527"/>
                      <a:gd name="T67" fmla="*/ 84 h 3225"/>
                      <a:gd name="T68" fmla="*/ 175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9 w 3527"/>
                      <a:gd name="T79" fmla="*/ 1708 h 3225"/>
                      <a:gd name="T80" fmla="*/ 462 w 3527"/>
                      <a:gd name="T81" fmla="*/ 2038 h 3225"/>
                      <a:gd name="T82" fmla="*/ 938 w 3527"/>
                      <a:gd name="T83" fmla="*/ 2572 h 3225"/>
                      <a:gd name="T84" fmla="*/ 1287 w 3527"/>
                      <a:gd name="T85" fmla="*/ 2865 h 3225"/>
                      <a:gd name="T86" fmla="*/ 1648 w 3527"/>
                      <a:gd name="T87" fmla="*/ 3099 h 3225"/>
                      <a:gd name="T88" fmla="*/ 1901 w 3527"/>
                      <a:gd name="T89" fmla="*/ 3225 h 3225"/>
                      <a:gd name="T90" fmla="*/ 1534 w 3527"/>
                      <a:gd name="T91" fmla="*/ 3027 h 3225"/>
                      <a:gd name="T92" fmla="*/ 1174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6185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7210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349 w 4251"/>
                        <a:gd name="T1" fmla="*/ 3237 h 3794"/>
                        <a:gd name="T2" fmla="*/ 4307 w 4251"/>
                        <a:gd name="T3" fmla="*/ 2961 h 3794"/>
                        <a:gd name="T4" fmla="*/ 4224 w 4251"/>
                        <a:gd name="T5" fmla="*/ 2679 h 3794"/>
                        <a:gd name="T6" fmla="*/ 4096 w 4251"/>
                        <a:gd name="T7" fmla="*/ 2391 h 3794"/>
                        <a:gd name="T8" fmla="*/ 3941 w 4251"/>
                        <a:gd name="T9" fmla="*/ 2098 h 3794"/>
                        <a:gd name="T10" fmla="*/ 3747 w 4251"/>
                        <a:gd name="T11" fmla="*/ 1810 h 3794"/>
                        <a:gd name="T12" fmla="*/ 3526 w 4251"/>
                        <a:gd name="T13" fmla="*/ 1528 h 3794"/>
                        <a:gd name="T14" fmla="*/ 3273 w 4251"/>
                        <a:gd name="T15" fmla="*/ 1252 h 3794"/>
                        <a:gd name="T16" fmla="*/ 2930 w 4251"/>
                        <a:gd name="T17" fmla="*/ 935 h 3794"/>
                        <a:gd name="T18" fmla="*/ 2495 w 4251"/>
                        <a:gd name="T19" fmla="*/ 605 h 3794"/>
                        <a:gd name="T20" fmla="*/ 2039 w 4251"/>
                        <a:gd name="T21" fmla="*/ 341 h 3794"/>
                        <a:gd name="T22" fmla="*/ 1589 w 4251"/>
                        <a:gd name="T23" fmla="*/ 143 h 3794"/>
                        <a:gd name="T24" fmla="*/ 1149 w 4251"/>
                        <a:gd name="T25" fmla="*/ 35 h 3794"/>
                        <a:gd name="T26" fmla="*/ 757 w 4251"/>
                        <a:gd name="T27" fmla="*/ 0 h 3794"/>
                        <a:gd name="T28" fmla="*/ 409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71 w 4251"/>
                        <a:gd name="T35" fmla="*/ 101 h 3794"/>
                        <a:gd name="T36" fmla="*/ 602 w 4251"/>
                        <a:gd name="T37" fmla="*/ 18 h 3794"/>
                        <a:gd name="T38" fmla="*/ 981 w 4251"/>
                        <a:gd name="T39" fmla="*/ 18 h 3794"/>
                        <a:gd name="T40" fmla="*/ 1389 w 4251"/>
                        <a:gd name="T41" fmla="*/ 95 h 3794"/>
                        <a:gd name="T42" fmla="*/ 1826 w 4251"/>
                        <a:gd name="T43" fmla="*/ 245 h 3794"/>
                        <a:gd name="T44" fmla="*/ 2268 w 4251"/>
                        <a:gd name="T45" fmla="*/ 467 h 3794"/>
                        <a:gd name="T46" fmla="*/ 2707 w 4251"/>
                        <a:gd name="T47" fmla="*/ 761 h 3794"/>
                        <a:gd name="T48" fmla="*/ 3135 w 4251"/>
                        <a:gd name="T49" fmla="*/ 1120 h 3794"/>
                        <a:gd name="T50" fmla="*/ 3398 w 4251"/>
                        <a:gd name="T51" fmla="*/ 1390 h 3794"/>
                        <a:gd name="T52" fmla="*/ 3640 w 4251"/>
                        <a:gd name="T53" fmla="*/ 1666 h 3794"/>
                        <a:gd name="T54" fmla="*/ 3850 w 4251"/>
                        <a:gd name="T55" fmla="*/ 1954 h 3794"/>
                        <a:gd name="T56" fmla="*/ 4018 w 4251"/>
                        <a:gd name="T57" fmla="*/ 2247 h 3794"/>
                        <a:gd name="T58" fmla="*/ 4161 w 4251"/>
                        <a:gd name="T59" fmla="*/ 2535 h 3794"/>
                        <a:gd name="T60" fmla="*/ 4266 w 4251"/>
                        <a:gd name="T61" fmla="*/ 2823 h 3794"/>
                        <a:gd name="T62" fmla="*/ 4325 w 4251"/>
                        <a:gd name="T63" fmla="*/ 3105 h 3794"/>
                        <a:gd name="T64" fmla="*/ 4349 w 4251"/>
                        <a:gd name="T65" fmla="*/ 3368 h 3794"/>
                        <a:gd name="T66" fmla="*/ 4337 w 4251"/>
                        <a:gd name="T67" fmla="*/ 3590 h 3794"/>
                        <a:gd name="T68" fmla="*/ 4289 w 4251"/>
                        <a:gd name="T69" fmla="*/ 3794 h 3794"/>
                        <a:gd name="T70" fmla="*/ 4319 w 4251"/>
                        <a:gd name="T71" fmla="*/ 3692 h 3794"/>
                        <a:gd name="T72" fmla="*/ 4349 w 4251"/>
                        <a:gd name="T73" fmla="*/ 3482 h 3794"/>
                        <a:gd name="T74" fmla="*/ 4355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6187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7212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9 w 4108"/>
                          <a:gd name="T1" fmla="*/ 186 h 3657"/>
                          <a:gd name="T2" fmla="*/ 450 w 4108"/>
                          <a:gd name="T3" fmla="*/ 54 h 3657"/>
                          <a:gd name="T4" fmla="*/ 787 w 4108"/>
                          <a:gd name="T5" fmla="*/ 6 h 3657"/>
                          <a:gd name="T6" fmla="*/ 1168 w 4108"/>
                          <a:gd name="T7" fmla="*/ 36 h 3657"/>
                          <a:gd name="T8" fmla="*/ 1577 w 4108"/>
                          <a:gd name="T9" fmla="*/ 144 h 3657"/>
                          <a:gd name="T10" fmla="*/ 1997 w 4108"/>
                          <a:gd name="T11" fmla="*/ 324 h 3657"/>
                          <a:gd name="T12" fmla="*/ 2431 w 4108"/>
                          <a:gd name="T13" fmla="*/ 570 h 3657"/>
                          <a:gd name="T14" fmla="*/ 2852 w 4108"/>
                          <a:gd name="T15" fmla="*/ 888 h 3657"/>
                          <a:gd name="T16" fmla="*/ 3183 w 4108"/>
                          <a:gd name="T17" fmla="*/ 1193 h 3657"/>
                          <a:gd name="T18" fmla="*/ 3424 w 4108"/>
                          <a:gd name="T19" fmla="*/ 1451 h 3657"/>
                          <a:gd name="T20" fmla="*/ 3628 w 4108"/>
                          <a:gd name="T21" fmla="*/ 1721 h 3657"/>
                          <a:gd name="T22" fmla="*/ 3815 w 4108"/>
                          <a:gd name="T23" fmla="*/ 1997 h 3657"/>
                          <a:gd name="T24" fmla="*/ 3959 w 4108"/>
                          <a:gd name="T25" fmla="*/ 2272 h 3657"/>
                          <a:gd name="T26" fmla="*/ 4080 w 4108"/>
                          <a:gd name="T27" fmla="*/ 2548 h 3657"/>
                          <a:gd name="T28" fmla="*/ 4164 w 4108"/>
                          <a:gd name="T29" fmla="*/ 2818 h 3657"/>
                          <a:gd name="T30" fmla="*/ 4206 w 4108"/>
                          <a:gd name="T31" fmla="*/ 3070 h 3657"/>
                          <a:gd name="T32" fmla="*/ 4206 w 4108"/>
                          <a:gd name="T33" fmla="*/ 3321 h 3657"/>
                          <a:gd name="T34" fmla="*/ 4164 w 4108"/>
                          <a:gd name="T35" fmla="*/ 3549 h 3657"/>
                          <a:gd name="T36" fmla="*/ 4134 w 4108"/>
                          <a:gd name="T37" fmla="*/ 3657 h 3657"/>
                          <a:gd name="T38" fmla="*/ 4194 w 4108"/>
                          <a:gd name="T39" fmla="*/ 3447 h 3657"/>
                          <a:gd name="T40" fmla="*/ 4212 w 4108"/>
                          <a:gd name="T41" fmla="*/ 3213 h 3657"/>
                          <a:gd name="T42" fmla="*/ 4206 w 4108"/>
                          <a:gd name="T43" fmla="*/ 3070 h 3657"/>
                          <a:gd name="T44" fmla="*/ 4164 w 4108"/>
                          <a:gd name="T45" fmla="*/ 2812 h 3657"/>
                          <a:gd name="T46" fmla="*/ 4086 w 4108"/>
                          <a:gd name="T47" fmla="*/ 2548 h 3657"/>
                          <a:gd name="T48" fmla="*/ 3966 w 4108"/>
                          <a:gd name="T49" fmla="*/ 2272 h 3657"/>
                          <a:gd name="T50" fmla="*/ 3821 w 4108"/>
                          <a:gd name="T51" fmla="*/ 1997 h 3657"/>
                          <a:gd name="T52" fmla="*/ 3634 w 4108"/>
                          <a:gd name="T53" fmla="*/ 1721 h 3657"/>
                          <a:gd name="T54" fmla="*/ 3430 w 4108"/>
                          <a:gd name="T55" fmla="*/ 1451 h 3657"/>
                          <a:gd name="T56" fmla="*/ 3189 w 4108"/>
                          <a:gd name="T57" fmla="*/ 1187 h 3657"/>
                          <a:gd name="T58" fmla="*/ 2864 w 4108"/>
                          <a:gd name="T59" fmla="*/ 888 h 3657"/>
                          <a:gd name="T60" fmla="*/ 2450 w 4108"/>
                          <a:gd name="T61" fmla="*/ 576 h 3657"/>
                          <a:gd name="T62" fmla="*/ 2015 w 4108"/>
                          <a:gd name="T63" fmla="*/ 330 h 3657"/>
                          <a:gd name="T64" fmla="*/ 1583 w 4108"/>
                          <a:gd name="T65" fmla="*/ 144 h 3657"/>
                          <a:gd name="T66" fmla="*/ 1162 w 4108"/>
                          <a:gd name="T67" fmla="*/ 30 h 3657"/>
                          <a:gd name="T68" fmla="*/ 769 w 4108"/>
                          <a:gd name="T69" fmla="*/ 0 h 3657"/>
                          <a:gd name="T70" fmla="*/ 439 w 4108"/>
                          <a:gd name="T71" fmla="*/ 54 h 3657"/>
                          <a:gd name="T72" fmla="*/ 169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6189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7214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15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16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17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18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19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20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21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22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23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24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25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26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27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28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29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30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31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32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33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34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35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36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37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38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39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40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41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42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43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44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45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46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47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48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49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33 w 1537"/>
                            <a:gd name="T1" fmla="*/ 1264 h 1768"/>
                            <a:gd name="T2" fmla="*/ 1084 w 1537"/>
                            <a:gd name="T3" fmla="*/ 1402 h 1768"/>
                            <a:gd name="T4" fmla="*/ 1246 w 1537"/>
                            <a:gd name="T5" fmla="*/ 1528 h 1768"/>
                            <a:gd name="T6" fmla="*/ 1405 w 1537"/>
                            <a:gd name="T7" fmla="*/ 1654 h 1768"/>
                            <a:gd name="T8" fmla="*/ 1571 w 1537"/>
                            <a:gd name="T9" fmla="*/ 1768 h 1768"/>
                            <a:gd name="T10" fmla="*/ 1577 w 1537"/>
                            <a:gd name="T11" fmla="*/ 1768 h 1768"/>
                            <a:gd name="T12" fmla="*/ 1412 w 1537"/>
                            <a:gd name="T13" fmla="*/ 1654 h 1768"/>
                            <a:gd name="T14" fmla="*/ 1252 w 1537"/>
                            <a:gd name="T15" fmla="*/ 1534 h 1768"/>
                            <a:gd name="T16" fmla="*/ 1092 w 1537"/>
                            <a:gd name="T17" fmla="*/ 1402 h 1768"/>
                            <a:gd name="T18" fmla="*/ 939 w 1537"/>
                            <a:gd name="T19" fmla="*/ 1258 h 1768"/>
                            <a:gd name="T20" fmla="*/ 787 w 1537"/>
                            <a:gd name="T21" fmla="*/ 1115 h 1768"/>
                            <a:gd name="T22" fmla="*/ 644 w 1537"/>
                            <a:gd name="T23" fmla="*/ 959 h 1768"/>
                            <a:gd name="T24" fmla="*/ 512 w 1537"/>
                            <a:gd name="T25" fmla="*/ 803 h 1768"/>
                            <a:gd name="T26" fmla="*/ 385 w 1537"/>
                            <a:gd name="T27" fmla="*/ 647 h 1768"/>
                            <a:gd name="T28" fmla="*/ 277 w 1537"/>
                            <a:gd name="T29" fmla="*/ 485 h 1768"/>
                            <a:gd name="T30" fmla="*/ 175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75 w 1537"/>
                            <a:gd name="T41" fmla="*/ 335 h 1768"/>
                            <a:gd name="T42" fmla="*/ 277 w 1537"/>
                            <a:gd name="T43" fmla="*/ 491 h 1768"/>
                            <a:gd name="T44" fmla="*/ 385 w 1537"/>
                            <a:gd name="T45" fmla="*/ 653 h 1768"/>
                            <a:gd name="T46" fmla="*/ 512 w 1537"/>
                            <a:gd name="T47" fmla="*/ 809 h 1768"/>
                            <a:gd name="T48" fmla="*/ 644 w 1537"/>
                            <a:gd name="T49" fmla="*/ 965 h 1768"/>
                            <a:gd name="T50" fmla="*/ 787 w 1537"/>
                            <a:gd name="T51" fmla="*/ 1121 h 1768"/>
                            <a:gd name="T52" fmla="*/ 933 w 1537"/>
                            <a:gd name="T53" fmla="*/ 1264 h 1768"/>
                            <a:gd name="T54" fmla="*/ 933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6226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43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61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4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5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6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7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8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9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5" y="1857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50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51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4" y="1528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52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8" y="1349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53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54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7" y="994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7251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52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53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54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55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56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57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58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59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60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61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62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63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64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65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66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67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68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69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70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71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72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73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74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75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76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77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78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79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80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81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82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83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84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85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86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6167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7192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93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6170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7195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196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197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198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199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00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01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02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03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  <p:grpSp>
          <p:nvGrpSpPr>
            <p:cNvPr id="6153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7178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97 w 1435"/>
                  <a:gd name="T1" fmla="*/ 1150 h 1618"/>
                  <a:gd name="T2" fmla="*/ 765 w 1435"/>
                  <a:gd name="T3" fmla="*/ 1019 h 1618"/>
                  <a:gd name="T4" fmla="*/ 626 w 1435"/>
                  <a:gd name="T5" fmla="*/ 875 h 1618"/>
                  <a:gd name="T6" fmla="*/ 506 w 1435"/>
                  <a:gd name="T7" fmla="*/ 737 h 1618"/>
                  <a:gd name="T8" fmla="*/ 385 w 1435"/>
                  <a:gd name="T9" fmla="*/ 593 h 1618"/>
                  <a:gd name="T10" fmla="*/ 283 w 1435"/>
                  <a:gd name="T11" fmla="*/ 443 h 1618"/>
                  <a:gd name="T12" fmla="*/ 181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81 w 1435"/>
                  <a:gd name="T23" fmla="*/ 305 h 1618"/>
                  <a:gd name="T24" fmla="*/ 277 w 1435"/>
                  <a:gd name="T25" fmla="*/ 449 h 1618"/>
                  <a:gd name="T26" fmla="*/ 385 w 1435"/>
                  <a:gd name="T27" fmla="*/ 593 h 1618"/>
                  <a:gd name="T28" fmla="*/ 506 w 1435"/>
                  <a:gd name="T29" fmla="*/ 737 h 1618"/>
                  <a:gd name="T30" fmla="*/ 626 w 1435"/>
                  <a:gd name="T31" fmla="*/ 881 h 1618"/>
                  <a:gd name="T32" fmla="*/ 759 w 1435"/>
                  <a:gd name="T33" fmla="*/ 1019 h 1618"/>
                  <a:gd name="T34" fmla="*/ 897 w 1435"/>
                  <a:gd name="T35" fmla="*/ 1150 h 1618"/>
                  <a:gd name="T36" fmla="*/ 1042 w 1435"/>
                  <a:gd name="T37" fmla="*/ 1276 h 1618"/>
                  <a:gd name="T38" fmla="*/ 1180 w 1435"/>
                  <a:gd name="T39" fmla="*/ 1396 h 1618"/>
                  <a:gd name="T40" fmla="*/ 1324 w 1435"/>
                  <a:gd name="T41" fmla="*/ 1510 h 1618"/>
                  <a:gd name="T42" fmla="*/ 1469 w 1435"/>
                  <a:gd name="T43" fmla="*/ 1618 h 1618"/>
                  <a:gd name="T44" fmla="*/ 1475 w 1435"/>
                  <a:gd name="T45" fmla="*/ 1618 h 1618"/>
                  <a:gd name="T46" fmla="*/ 1332 w 1435"/>
                  <a:gd name="T47" fmla="*/ 1510 h 1618"/>
                  <a:gd name="T48" fmla="*/ 1186 w 1435"/>
                  <a:gd name="T49" fmla="*/ 1396 h 1618"/>
                  <a:gd name="T50" fmla="*/ 1042 w 1435"/>
                  <a:gd name="T51" fmla="*/ 1276 h 1618"/>
                  <a:gd name="T52" fmla="*/ 897 w 1435"/>
                  <a:gd name="T53" fmla="*/ 1150 h 1618"/>
                  <a:gd name="T54" fmla="*/ 897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9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81 w 1668"/>
                  <a:gd name="T1" fmla="*/ 1463 h 2014"/>
                  <a:gd name="T2" fmla="*/ 805 w 1668"/>
                  <a:gd name="T3" fmla="*/ 1289 h 2014"/>
                  <a:gd name="T4" fmla="*/ 650 w 1668"/>
                  <a:gd name="T5" fmla="*/ 1115 h 2014"/>
                  <a:gd name="T6" fmla="*/ 498 w 1668"/>
                  <a:gd name="T7" fmla="*/ 929 h 2014"/>
                  <a:gd name="T8" fmla="*/ 373 w 1668"/>
                  <a:gd name="T9" fmla="*/ 743 h 2014"/>
                  <a:gd name="T10" fmla="*/ 259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9 w 1668"/>
                  <a:gd name="T25" fmla="*/ 569 h 2014"/>
                  <a:gd name="T26" fmla="*/ 373 w 1668"/>
                  <a:gd name="T27" fmla="*/ 755 h 2014"/>
                  <a:gd name="T28" fmla="*/ 498 w 1668"/>
                  <a:gd name="T29" fmla="*/ 935 h 2014"/>
                  <a:gd name="T30" fmla="*/ 650 w 1668"/>
                  <a:gd name="T31" fmla="*/ 1115 h 2014"/>
                  <a:gd name="T32" fmla="*/ 805 w 1668"/>
                  <a:gd name="T33" fmla="*/ 1295 h 2014"/>
                  <a:gd name="T34" fmla="*/ 981 w 1668"/>
                  <a:gd name="T35" fmla="*/ 1463 h 2014"/>
                  <a:gd name="T36" fmla="*/ 1154 w 1668"/>
                  <a:gd name="T37" fmla="*/ 1618 h 2014"/>
                  <a:gd name="T38" fmla="*/ 1335 w 1668"/>
                  <a:gd name="T39" fmla="*/ 1762 h 2014"/>
                  <a:gd name="T40" fmla="*/ 1518 w 1668"/>
                  <a:gd name="T41" fmla="*/ 1894 h 2014"/>
                  <a:gd name="T42" fmla="*/ 1702 w 1668"/>
                  <a:gd name="T43" fmla="*/ 2014 h 2014"/>
                  <a:gd name="T44" fmla="*/ 1708 w 1668"/>
                  <a:gd name="T45" fmla="*/ 2014 h 2014"/>
                  <a:gd name="T46" fmla="*/ 1518 w 1668"/>
                  <a:gd name="T47" fmla="*/ 1894 h 2014"/>
                  <a:gd name="T48" fmla="*/ 1335 w 1668"/>
                  <a:gd name="T49" fmla="*/ 1762 h 2014"/>
                  <a:gd name="T50" fmla="*/ 1154 w 1668"/>
                  <a:gd name="T51" fmla="*/ 1618 h 2014"/>
                  <a:gd name="T52" fmla="*/ 981 w 1668"/>
                  <a:gd name="T53" fmla="*/ 1463 h 2014"/>
                  <a:gd name="T54" fmla="*/ 981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6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7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08" y="270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9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grpSp>
            <p:nvGrpSpPr>
              <p:cNvPr id="6160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87513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87514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87515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87516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87517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87518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519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520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04BB5A93-F847-4F78-8659-1423B35C7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7521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752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  <p:sldLayoutId id="2147485281" r:id="rId12"/>
    <p:sldLayoutId id="2147485282" r:id="rId13"/>
    <p:sldLayoutId id="2147485283" r:id="rId14"/>
    <p:sldLayoutId id="214748528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8200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8214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9252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18 w 3271"/>
                    <a:gd name="T1" fmla="*/ 1990 h 3075"/>
                    <a:gd name="T2" fmla="*/ 194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17 w 3271"/>
                    <a:gd name="T13" fmla="*/ 216 h 3075"/>
                    <a:gd name="T14" fmla="*/ 524 w 3271"/>
                    <a:gd name="T15" fmla="*/ 42 h 3075"/>
                    <a:gd name="T16" fmla="*/ 915 w 3271"/>
                    <a:gd name="T17" fmla="*/ 6 h 3075"/>
                    <a:gd name="T18" fmla="*/ 1366 w 3271"/>
                    <a:gd name="T19" fmla="*/ 102 h 3075"/>
                    <a:gd name="T20" fmla="*/ 1854 w 3271"/>
                    <a:gd name="T21" fmla="*/ 324 h 3075"/>
                    <a:gd name="T22" fmla="*/ 2328 w 3271"/>
                    <a:gd name="T23" fmla="*/ 659 h 3075"/>
                    <a:gd name="T24" fmla="*/ 2839 w 3271"/>
                    <a:gd name="T25" fmla="*/ 1187 h 3075"/>
                    <a:gd name="T26" fmla="*/ 3162 w 3271"/>
                    <a:gd name="T27" fmla="*/ 1702 h 3075"/>
                    <a:gd name="T28" fmla="*/ 3285 w 3271"/>
                    <a:gd name="T29" fmla="*/ 2008 h 3075"/>
                    <a:gd name="T30" fmla="*/ 3339 w 3271"/>
                    <a:gd name="T31" fmla="*/ 2302 h 3075"/>
                    <a:gd name="T32" fmla="*/ 3333 w 3271"/>
                    <a:gd name="T33" fmla="*/ 2565 h 3075"/>
                    <a:gd name="T34" fmla="*/ 3267 w 3271"/>
                    <a:gd name="T35" fmla="*/ 2781 h 3075"/>
                    <a:gd name="T36" fmla="*/ 3143 w 3271"/>
                    <a:gd name="T37" fmla="*/ 2961 h 3075"/>
                    <a:gd name="T38" fmla="*/ 2990 w 3271"/>
                    <a:gd name="T39" fmla="*/ 3075 h 3075"/>
                    <a:gd name="T40" fmla="*/ 3143 w 3271"/>
                    <a:gd name="T41" fmla="*/ 2967 h 3075"/>
                    <a:gd name="T42" fmla="*/ 3273 w 3271"/>
                    <a:gd name="T43" fmla="*/ 2787 h 3075"/>
                    <a:gd name="T44" fmla="*/ 3339 w 3271"/>
                    <a:gd name="T45" fmla="*/ 2565 h 3075"/>
                    <a:gd name="T46" fmla="*/ 3345 w 3271"/>
                    <a:gd name="T47" fmla="*/ 2302 h 3075"/>
                    <a:gd name="T48" fmla="*/ 3291 w 3271"/>
                    <a:gd name="T49" fmla="*/ 2008 h 3075"/>
                    <a:gd name="T50" fmla="*/ 3169 w 3271"/>
                    <a:gd name="T51" fmla="*/ 1702 h 3075"/>
                    <a:gd name="T52" fmla="*/ 2846 w 3271"/>
                    <a:gd name="T53" fmla="*/ 1181 h 3075"/>
                    <a:gd name="T54" fmla="*/ 2334 w 3271"/>
                    <a:gd name="T55" fmla="*/ 653 h 3075"/>
                    <a:gd name="T56" fmla="*/ 1854 w 3271"/>
                    <a:gd name="T57" fmla="*/ 318 h 3075"/>
                    <a:gd name="T58" fmla="*/ 1366 w 3271"/>
                    <a:gd name="T59" fmla="*/ 96 h 3075"/>
                    <a:gd name="T60" fmla="*/ 915 w 3271"/>
                    <a:gd name="T61" fmla="*/ 0 h 3075"/>
                    <a:gd name="T62" fmla="*/ 518 w 3271"/>
                    <a:gd name="T63" fmla="*/ 36 h 3075"/>
                    <a:gd name="T64" fmla="*/ 212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8 w 3271"/>
                    <a:gd name="T75" fmla="*/ 1474 h 3075"/>
                    <a:gd name="T76" fmla="*/ 361 w 3271"/>
                    <a:gd name="T77" fmla="*/ 1786 h 3075"/>
                    <a:gd name="T78" fmla="*/ 873 w 3271"/>
                    <a:gd name="T79" fmla="*/ 2380 h 3075"/>
                    <a:gd name="T80" fmla="*/ 1276 w 3271"/>
                    <a:gd name="T81" fmla="*/ 2709 h 3075"/>
                    <a:gd name="T82" fmla="*/ 1696 w 3271"/>
                    <a:gd name="T83" fmla="*/ 2961 h 3075"/>
                    <a:gd name="T84" fmla="*/ 1985 w 3271"/>
                    <a:gd name="T85" fmla="*/ 3075 h 3075"/>
                    <a:gd name="T86" fmla="*/ 1565 w 3271"/>
                    <a:gd name="T87" fmla="*/ 2889 h 3075"/>
                    <a:gd name="T88" fmla="*/ 1142 w 3271"/>
                    <a:gd name="T89" fmla="*/ 2607 h 3075"/>
                    <a:gd name="T90" fmla="*/ 873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8229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9254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4042 w 3952"/>
                      <a:gd name="T1" fmla="*/ 2860 h 3501"/>
                      <a:gd name="T2" fmla="*/ 4006 w 3952"/>
                      <a:gd name="T3" fmla="*/ 2614 h 3501"/>
                      <a:gd name="T4" fmla="*/ 3935 w 3952"/>
                      <a:gd name="T5" fmla="*/ 2368 h 3501"/>
                      <a:gd name="T6" fmla="*/ 3821 w 3952"/>
                      <a:gd name="T7" fmla="*/ 2110 h 3501"/>
                      <a:gd name="T8" fmla="*/ 3681 w 3952"/>
                      <a:gd name="T9" fmla="*/ 1853 h 3501"/>
                      <a:gd name="T10" fmla="*/ 3517 w 3952"/>
                      <a:gd name="T11" fmla="*/ 1595 h 3501"/>
                      <a:gd name="T12" fmla="*/ 3321 w 3952"/>
                      <a:gd name="T13" fmla="*/ 1343 h 3501"/>
                      <a:gd name="T14" fmla="*/ 3097 w 3952"/>
                      <a:gd name="T15" fmla="*/ 1103 h 3501"/>
                      <a:gd name="T16" fmla="*/ 2785 w 3952"/>
                      <a:gd name="T17" fmla="*/ 815 h 3501"/>
                      <a:gd name="T18" fmla="*/ 2388 w 3952"/>
                      <a:gd name="T19" fmla="*/ 522 h 3501"/>
                      <a:gd name="T20" fmla="*/ 1991 w 3952"/>
                      <a:gd name="T21" fmla="*/ 288 h 3501"/>
                      <a:gd name="T22" fmla="*/ 1595 w 3952"/>
                      <a:gd name="T23" fmla="*/ 126 h 3501"/>
                      <a:gd name="T24" fmla="*/ 1216 w 3952"/>
                      <a:gd name="T25" fmla="*/ 24 h 3501"/>
                      <a:gd name="T26" fmla="*/ 861 w 3952"/>
                      <a:gd name="T27" fmla="*/ 0 h 3501"/>
                      <a:gd name="T28" fmla="*/ 542 w 3952"/>
                      <a:gd name="T29" fmla="*/ 48 h 3501"/>
                      <a:gd name="T30" fmla="*/ 271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77 w 3952"/>
                      <a:gd name="T39" fmla="*/ 174 h 3501"/>
                      <a:gd name="T40" fmla="*/ 542 w 3952"/>
                      <a:gd name="T41" fmla="*/ 48 h 3501"/>
                      <a:gd name="T42" fmla="*/ 861 w 3952"/>
                      <a:gd name="T43" fmla="*/ 6 h 3501"/>
                      <a:gd name="T44" fmla="*/ 1216 w 3952"/>
                      <a:gd name="T45" fmla="*/ 30 h 3501"/>
                      <a:gd name="T46" fmla="*/ 1595 w 3952"/>
                      <a:gd name="T47" fmla="*/ 132 h 3501"/>
                      <a:gd name="T48" fmla="*/ 1991 w 3952"/>
                      <a:gd name="T49" fmla="*/ 294 h 3501"/>
                      <a:gd name="T50" fmla="*/ 2388 w 3952"/>
                      <a:gd name="T51" fmla="*/ 528 h 3501"/>
                      <a:gd name="T52" fmla="*/ 2779 w 3952"/>
                      <a:gd name="T53" fmla="*/ 821 h 3501"/>
                      <a:gd name="T54" fmla="*/ 3206 w 3952"/>
                      <a:gd name="T55" fmla="*/ 1223 h 3501"/>
                      <a:gd name="T56" fmla="*/ 3416 w 3952"/>
                      <a:gd name="T57" fmla="*/ 1469 h 3501"/>
                      <a:gd name="T58" fmla="*/ 3598 w 3952"/>
                      <a:gd name="T59" fmla="*/ 1727 h 3501"/>
                      <a:gd name="T60" fmla="*/ 3753 w 3952"/>
                      <a:gd name="T61" fmla="*/ 1984 h 3501"/>
                      <a:gd name="T62" fmla="*/ 3880 w 3952"/>
                      <a:gd name="T63" fmla="*/ 2236 h 3501"/>
                      <a:gd name="T64" fmla="*/ 3971 w 3952"/>
                      <a:gd name="T65" fmla="*/ 2494 h 3501"/>
                      <a:gd name="T66" fmla="*/ 4030 w 3952"/>
                      <a:gd name="T67" fmla="*/ 2740 h 3501"/>
                      <a:gd name="T68" fmla="*/ 4048 w 3952"/>
                      <a:gd name="T69" fmla="*/ 2973 h 3501"/>
                      <a:gd name="T70" fmla="*/ 4018 w 3952"/>
                      <a:gd name="T71" fmla="*/ 3255 h 3501"/>
                      <a:gd name="T72" fmla="*/ 3929 w 3952"/>
                      <a:gd name="T73" fmla="*/ 3501 h 3501"/>
                      <a:gd name="T74" fmla="*/ 3982 w 3952"/>
                      <a:gd name="T75" fmla="*/ 3387 h 3501"/>
                      <a:gd name="T76" fmla="*/ 4042 w 3952"/>
                      <a:gd name="T77" fmla="*/ 3123 h 3501"/>
                      <a:gd name="T78" fmla="*/ 4048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255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92 w 3791"/>
                      <a:gd name="T1" fmla="*/ 2416 h 3363"/>
                      <a:gd name="T2" fmla="*/ 427 w 3791"/>
                      <a:gd name="T3" fmla="*/ 2062 h 3363"/>
                      <a:gd name="T4" fmla="*/ 223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47 w 3791"/>
                      <a:gd name="T15" fmla="*/ 246 h 3363"/>
                      <a:gd name="T16" fmla="*/ 596 w 3791"/>
                      <a:gd name="T17" fmla="*/ 48 h 3363"/>
                      <a:gd name="T18" fmla="*/ 1052 w 3791"/>
                      <a:gd name="T19" fmla="*/ 6 h 3363"/>
                      <a:gd name="T20" fmla="*/ 1583 w 3791"/>
                      <a:gd name="T21" fmla="*/ 120 h 3363"/>
                      <a:gd name="T22" fmla="*/ 2143 w 3791"/>
                      <a:gd name="T23" fmla="*/ 378 h 3363"/>
                      <a:gd name="T24" fmla="*/ 2696 w 3791"/>
                      <a:gd name="T25" fmla="*/ 773 h 3363"/>
                      <a:gd name="T26" fmla="*/ 3195 w 3791"/>
                      <a:gd name="T27" fmla="*/ 1265 h 3363"/>
                      <a:gd name="T28" fmla="*/ 3466 w 3791"/>
                      <a:gd name="T29" fmla="*/ 1625 h 3363"/>
                      <a:gd name="T30" fmla="*/ 3673 w 3791"/>
                      <a:gd name="T31" fmla="*/ 1984 h 3363"/>
                      <a:gd name="T32" fmla="*/ 3815 w 3791"/>
                      <a:gd name="T33" fmla="*/ 2344 h 3363"/>
                      <a:gd name="T34" fmla="*/ 3881 w 3791"/>
                      <a:gd name="T35" fmla="*/ 2686 h 3363"/>
                      <a:gd name="T36" fmla="*/ 3845 w 3791"/>
                      <a:gd name="T37" fmla="*/ 3105 h 3363"/>
                      <a:gd name="T38" fmla="*/ 3724 w 3791"/>
                      <a:gd name="T39" fmla="*/ 3363 h 3363"/>
                      <a:gd name="T40" fmla="*/ 3875 w 3791"/>
                      <a:gd name="T41" fmla="*/ 2967 h 3363"/>
                      <a:gd name="T42" fmla="*/ 3887 w 3791"/>
                      <a:gd name="T43" fmla="*/ 2794 h 3363"/>
                      <a:gd name="T44" fmla="*/ 3845 w 3791"/>
                      <a:gd name="T45" fmla="*/ 2458 h 3363"/>
                      <a:gd name="T46" fmla="*/ 3731 w 3791"/>
                      <a:gd name="T47" fmla="*/ 2104 h 3363"/>
                      <a:gd name="T48" fmla="*/ 3544 w 3791"/>
                      <a:gd name="T49" fmla="*/ 1739 h 3363"/>
                      <a:gd name="T50" fmla="*/ 3291 w 3791"/>
                      <a:gd name="T51" fmla="*/ 1385 h 3363"/>
                      <a:gd name="T52" fmla="*/ 2876 w 3791"/>
                      <a:gd name="T53" fmla="*/ 929 h 3363"/>
                      <a:gd name="T54" fmla="*/ 2328 w 3791"/>
                      <a:gd name="T55" fmla="*/ 492 h 3363"/>
                      <a:gd name="T56" fmla="*/ 1766 w 3791"/>
                      <a:gd name="T57" fmla="*/ 192 h 3363"/>
                      <a:gd name="T58" fmla="*/ 1222 w 3791"/>
                      <a:gd name="T59" fmla="*/ 24 h 3363"/>
                      <a:gd name="T60" fmla="*/ 733 w 3791"/>
                      <a:gd name="T61" fmla="*/ 12 h 3363"/>
                      <a:gd name="T62" fmla="*/ 343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9 w 3791"/>
                      <a:gd name="T73" fmla="*/ 1583 h 3363"/>
                      <a:gd name="T74" fmla="*/ 349 w 3791"/>
                      <a:gd name="T75" fmla="*/ 1942 h 3363"/>
                      <a:gd name="T76" fmla="*/ 596 w 3791"/>
                      <a:gd name="T77" fmla="*/ 2302 h 3363"/>
                      <a:gd name="T78" fmla="*/ 1011 w 3791"/>
                      <a:gd name="T79" fmla="*/ 2758 h 3363"/>
                      <a:gd name="T80" fmla="*/ 1636 w 3791"/>
                      <a:gd name="T81" fmla="*/ 3237 h 3363"/>
                      <a:gd name="T82" fmla="*/ 1636 w 3791"/>
                      <a:gd name="T83" fmla="*/ 3237 h 3363"/>
                      <a:gd name="T84" fmla="*/ 1017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256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54 w 3527"/>
                      <a:gd name="T1" fmla="*/ 2146 h 3225"/>
                      <a:gd name="T2" fmla="*/ 325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25 w 3527"/>
                      <a:gd name="T15" fmla="*/ 150 h 3225"/>
                      <a:gd name="T16" fmla="*/ 685 w 3527"/>
                      <a:gd name="T17" fmla="*/ 12 h 3225"/>
                      <a:gd name="T18" fmla="*/ 1140 w 3527"/>
                      <a:gd name="T19" fmla="*/ 24 h 3225"/>
                      <a:gd name="T20" fmla="*/ 1648 w 3527"/>
                      <a:gd name="T21" fmla="*/ 174 h 3225"/>
                      <a:gd name="T22" fmla="*/ 2172 w 3527"/>
                      <a:gd name="T23" fmla="*/ 456 h 3225"/>
                      <a:gd name="T24" fmla="*/ 2677 w 3527"/>
                      <a:gd name="T25" fmla="*/ 857 h 3225"/>
                      <a:gd name="T26" fmla="*/ 3153 w 3527"/>
                      <a:gd name="T27" fmla="*/ 1391 h 3225"/>
                      <a:gd name="T28" fmla="*/ 3356 w 3527"/>
                      <a:gd name="T29" fmla="*/ 1726 h 3225"/>
                      <a:gd name="T30" fmla="*/ 3514 w 3527"/>
                      <a:gd name="T31" fmla="*/ 2062 h 3225"/>
                      <a:gd name="T32" fmla="*/ 3597 w 3527"/>
                      <a:gd name="T33" fmla="*/ 2386 h 3225"/>
                      <a:gd name="T34" fmla="*/ 3609 w 3527"/>
                      <a:gd name="T35" fmla="*/ 2680 h 3225"/>
                      <a:gd name="T36" fmla="*/ 3562 w 3527"/>
                      <a:gd name="T37" fmla="*/ 2931 h 3225"/>
                      <a:gd name="T38" fmla="*/ 3447 w 3527"/>
                      <a:gd name="T39" fmla="*/ 3141 h 3225"/>
                      <a:gd name="T40" fmla="*/ 3362 w 3527"/>
                      <a:gd name="T41" fmla="*/ 3225 h 3225"/>
                      <a:gd name="T42" fmla="*/ 3394 w 3527"/>
                      <a:gd name="T43" fmla="*/ 3201 h 3225"/>
                      <a:gd name="T44" fmla="*/ 3532 w 3527"/>
                      <a:gd name="T45" fmla="*/ 3009 h 3225"/>
                      <a:gd name="T46" fmla="*/ 3603 w 3527"/>
                      <a:gd name="T47" fmla="*/ 2769 h 3225"/>
                      <a:gd name="T48" fmla="*/ 3609 w 3527"/>
                      <a:gd name="T49" fmla="*/ 2488 h 3225"/>
                      <a:gd name="T50" fmla="*/ 3550 w 3527"/>
                      <a:gd name="T51" fmla="*/ 2170 h 3225"/>
                      <a:gd name="T52" fmla="*/ 3420 w 3527"/>
                      <a:gd name="T53" fmla="*/ 1834 h 3225"/>
                      <a:gd name="T54" fmla="*/ 3225 w 3527"/>
                      <a:gd name="T55" fmla="*/ 1499 h 3225"/>
                      <a:gd name="T56" fmla="*/ 2888 w 3527"/>
                      <a:gd name="T57" fmla="*/ 1061 h 3225"/>
                      <a:gd name="T58" fmla="*/ 2340 w 3527"/>
                      <a:gd name="T59" fmla="*/ 575 h 3225"/>
                      <a:gd name="T60" fmla="*/ 1823 w 3527"/>
                      <a:gd name="T61" fmla="*/ 252 h 3225"/>
                      <a:gd name="T62" fmla="*/ 1305 w 3527"/>
                      <a:gd name="T63" fmla="*/ 60 h 3225"/>
                      <a:gd name="T64" fmla="*/ 831 w 3527"/>
                      <a:gd name="T65" fmla="*/ 0 h 3225"/>
                      <a:gd name="T66" fmla="*/ 426 w 3527"/>
                      <a:gd name="T67" fmla="*/ 84 h 3225"/>
                      <a:gd name="T68" fmla="*/ 175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9 w 3527"/>
                      <a:gd name="T79" fmla="*/ 1708 h 3225"/>
                      <a:gd name="T80" fmla="*/ 462 w 3527"/>
                      <a:gd name="T81" fmla="*/ 2038 h 3225"/>
                      <a:gd name="T82" fmla="*/ 938 w 3527"/>
                      <a:gd name="T83" fmla="*/ 2572 h 3225"/>
                      <a:gd name="T84" fmla="*/ 1287 w 3527"/>
                      <a:gd name="T85" fmla="*/ 2865 h 3225"/>
                      <a:gd name="T86" fmla="*/ 1648 w 3527"/>
                      <a:gd name="T87" fmla="*/ 3099 h 3225"/>
                      <a:gd name="T88" fmla="*/ 1901 w 3527"/>
                      <a:gd name="T89" fmla="*/ 3225 h 3225"/>
                      <a:gd name="T90" fmla="*/ 1534 w 3527"/>
                      <a:gd name="T91" fmla="*/ 3027 h 3225"/>
                      <a:gd name="T92" fmla="*/ 1174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8233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9258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349 w 4251"/>
                        <a:gd name="T1" fmla="*/ 3237 h 3794"/>
                        <a:gd name="T2" fmla="*/ 4307 w 4251"/>
                        <a:gd name="T3" fmla="*/ 2961 h 3794"/>
                        <a:gd name="T4" fmla="*/ 4224 w 4251"/>
                        <a:gd name="T5" fmla="*/ 2679 h 3794"/>
                        <a:gd name="T6" fmla="*/ 4096 w 4251"/>
                        <a:gd name="T7" fmla="*/ 2391 h 3794"/>
                        <a:gd name="T8" fmla="*/ 3941 w 4251"/>
                        <a:gd name="T9" fmla="*/ 2098 h 3794"/>
                        <a:gd name="T10" fmla="*/ 3747 w 4251"/>
                        <a:gd name="T11" fmla="*/ 1810 h 3794"/>
                        <a:gd name="T12" fmla="*/ 3526 w 4251"/>
                        <a:gd name="T13" fmla="*/ 1528 h 3794"/>
                        <a:gd name="T14" fmla="*/ 3273 w 4251"/>
                        <a:gd name="T15" fmla="*/ 1252 h 3794"/>
                        <a:gd name="T16" fmla="*/ 2930 w 4251"/>
                        <a:gd name="T17" fmla="*/ 935 h 3794"/>
                        <a:gd name="T18" fmla="*/ 2495 w 4251"/>
                        <a:gd name="T19" fmla="*/ 605 h 3794"/>
                        <a:gd name="T20" fmla="*/ 2039 w 4251"/>
                        <a:gd name="T21" fmla="*/ 341 h 3794"/>
                        <a:gd name="T22" fmla="*/ 1589 w 4251"/>
                        <a:gd name="T23" fmla="*/ 143 h 3794"/>
                        <a:gd name="T24" fmla="*/ 1149 w 4251"/>
                        <a:gd name="T25" fmla="*/ 35 h 3794"/>
                        <a:gd name="T26" fmla="*/ 757 w 4251"/>
                        <a:gd name="T27" fmla="*/ 0 h 3794"/>
                        <a:gd name="T28" fmla="*/ 409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71 w 4251"/>
                        <a:gd name="T35" fmla="*/ 101 h 3794"/>
                        <a:gd name="T36" fmla="*/ 602 w 4251"/>
                        <a:gd name="T37" fmla="*/ 18 h 3794"/>
                        <a:gd name="T38" fmla="*/ 981 w 4251"/>
                        <a:gd name="T39" fmla="*/ 18 h 3794"/>
                        <a:gd name="T40" fmla="*/ 1389 w 4251"/>
                        <a:gd name="T41" fmla="*/ 95 h 3794"/>
                        <a:gd name="T42" fmla="*/ 1826 w 4251"/>
                        <a:gd name="T43" fmla="*/ 245 h 3794"/>
                        <a:gd name="T44" fmla="*/ 2268 w 4251"/>
                        <a:gd name="T45" fmla="*/ 467 h 3794"/>
                        <a:gd name="T46" fmla="*/ 2707 w 4251"/>
                        <a:gd name="T47" fmla="*/ 761 h 3794"/>
                        <a:gd name="T48" fmla="*/ 3135 w 4251"/>
                        <a:gd name="T49" fmla="*/ 1120 h 3794"/>
                        <a:gd name="T50" fmla="*/ 3398 w 4251"/>
                        <a:gd name="T51" fmla="*/ 1390 h 3794"/>
                        <a:gd name="T52" fmla="*/ 3640 w 4251"/>
                        <a:gd name="T53" fmla="*/ 1666 h 3794"/>
                        <a:gd name="T54" fmla="*/ 3850 w 4251"/>
                        <a:gd name="T55" fmla="*/ 1954 h 3794"/>
                        <a:gd name="T56" fmla="*/ 4018 w 4251"/>
                        <a:gd name="T57" fmla="*/ 2247 h 3794"/>
                        <a:gd name="T58" fmla="*/ 4161 w 4251"/>
                        <a:gd name="T59" fmla="*/ 2535 h 3794"/>
                        <a:gd name="T60" fmla="*/ 4266 w 4251"/>
                        <a:gd name="T61" fmla="*/ 2823 h 3794"/>
                        <a:gd name="T62" fmla="*/ 4325 w 4251"/>
                        <a:gd name="T63" fmla="*/ 3105 h 3794"/>
                        <a:gd name="T64" fmla="*/ 4349 w 4251"/>
                        <a:gd name="T65" fmla="*/ 3368 h 3794"/>
                        <a:gd name="T66" fmla="*/ 4337 w 4251"/>
                        <a:gd name="T67" fmla="*/ 3590 h 3794"/>
                        <a:gd name="T68" fmla="*/ 4289 w 4251"/>
                        <a:gd name="T69" fmla="*/ 3794 h 3794"/>
                        <a:gd name="T70" fmla="*/ 4319 w 4251"/>
                        <a:gd name="T71" fmla="*/ 3692 h 3794"/>
                        <a:gd name="T72" fmla="*/ 4349 w 4251"/>
                        <a:gd name="T73" fmla="*/ 3482 h 3794"/>
                        <a:gd name="T74" fmla="*/ 4355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8235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9260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9 w 4108"/>
                          <a:gd name="T1" fmla="*/ 186 h 3657"/>
                          <a:gd name="T2" fmla="*/ 450 w 4108"/>
                          <a:gd name="T3" fmla="*/ 54 h 3657"/>
                          <a:gd name="T4" fmla="*/ 787 w 4108"/>
                          <a:gd name="T5" fmla="*/ 6 h 3657"/>
                          <a:gd name="T6" fmla="*/ 1168 w 4108"/>
                          <a:gd name="T7" fmla="*/ 36 h 3657"/>
                          <a:gd name="T8" fmla="*/ 1577 w 4108"/>
                          <a:gd name="T9" fmla="*/ 144 h 3657"/>
                          <a:gd name="T10" fmla="*/ 1997 w 4108"/>
                          <a:gd name="T11" fmla="*/ 324 h 3657"/>
                          <a:gd name="T12" fmla="*/ 2431 w 4108"/>
                          <a:gd name="T13" fmla="*/ 570 h 3657"/>
                          <a:gd name="T14" fmla="*/ 2852 w 4108"/>
                          <a:gd name="T15" fmla="*/ 888 h 3657"/>
                          <a:gd name="T16" fmla="*/ 3183 w 4108"/>
                          <a:gd name="T17" fmla="*/ 1193 h 3657"/>
                          <a:gd name="T18" fmla="*/ 3424 w 4108"/>
                          <a:gd name="T19" fmla="*/ 1451 h 3657"/>
                          <a:gd name="T20" fmla="*/ 3628 w 4108"/>
                          <a:gd name="T21" fmla="*/ 1721 h 3657"/>
                          <a:gd name="T22" fmla="*/ 3815 w 4108"/>
                          <a:gd name="T23" fmla="*/ 1997 h 3657"/>
                          <a:gd name="T24" fmla="*/ 3959 w 4108"/>
                          <a:gd name="T25" fmla="*/ 2272 h 3657"/>
                          <a:gd name="T26" fmla="*/ 4080 w 4108"/>
                          <a:gd name="T27" fmla="*/ 2548 h 3657"/>
                          <a:gd name="T28" fmla="*/ 4164 w 4108"/>
                          <a:gd name="T29" fmla="*/ 2818 h 3657"/>
                          <a:gd name="T30" fmla="*/ 4206 w 4108"/>
                          <a:gd name="T31" fmla="*/ 3070 h 3657"/>
                          <a:gd name="T32" fmla="*/ 4206 w 4108"/>
                          <a:gd name="T33" fmla="*/ 3321 h 3657"/>
                          <a:gd name="T34" fmla="*/ 4164 w 4108"/>
                          <a:gd name="T35" fmla="*/ 3549 h 3657"/>
                          <a:gd name="T36" fmla="*/ 4134 w 4108"/>
                          <a:gd name="T37" fmla="*/ 3657 h 3657"/>
                          <a:gd name="T38" fmla="*/ 4194 w 4108"/>
                          <a:gd name="T39" fmla="*/ 3447 h 3657"/>
                          <a:gd name="T40" fmla="*/ 4212 w 4108"/>
                          <a:gd name="T41" fmla="*/ 3213 h 3657"/>
                          <a:gd name="T42" fmla="*/ 4206 w 4108"/>
                          <a:gd name="T43" fmla="*/ 3070 h 3657"/>
                          <a:gd name="T44" fmla="*/ 4164 w 4108"/>
                          <a:gd name="T45" fmla="*/ 2812 h 3657"/>
                          <a:gd name="T46" fmla="*/ 4086 w 4108"/>
                          <a:gd name="T47" fmla="*/ 2548 h 3657"/>
                          <a:gd name="T48" fmla="*/ 3966 w 4108"/>
                          <a:gd name="T49" fmla="*/ 2272 h 3657"/>
                          <a:gd name="T50" fmla="*/ 3821 w 4108"/>
                          <a:gd name="T51" fmla="*/ 1997 h 3657"/>
                          <a:gd name="T52" fmla="*/ 3634 w 4108"/>
                          <a:gd name="T53" fmla="*/ 1721 h 3657"/>
                          <a:gd name="T54" fmla="*/ 3430 w 4108"/>
                          <a:gd name="T55" fmla="*/ 1451 h 3657"/>
                          <a:gd name="T56" fmla="*/ 3189 w 4108"/>
                          <a:gd name="T57" fmla="*/ 1187 h 3657"/>
                          <a:gd name="T58" fmla="*/ 2864 w 4108"/>
                          <a:gd name="T59" fmla="*/ 888 h 3657"/>
                          <a:gd name="T60" fmla="*/ 2450 w 4108"/>
                          <a:gd name="T61" fmla="*/ 576 h 3657"/>
                          <a:gd name="T62" fmla="*/ 2015 w 4108"/>
                          <a:gd name="T63" fmla="*/ 330 h 3657"/>
                          <a:gd name="T64" fmla="*/ 1583 w 4108"/>
                          <a:gd name="T65" fmla="*/ 144 h 3657"/>
                          <a:gd name="T66" fmla="*/ 1162 w 4108"/>
                          <a:gd name="T67" fmla="*/ 30 h 3657"/>
                          <a:gd name="T68" fmla="*/ 769 w 4108"/>
                          <a:gd name="T69" fmla="*/ 0 h 3657"/>
                          <a:gd name="T70" fmla="*/ 439 w 4108"/>
                          <a:gd name="T71" fmla="*/ 54 h 3657"/>
                          <a:gd name="T72" fmla="*/ 169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8237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9262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63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64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65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66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67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68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69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70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71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72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73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74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75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76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77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78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79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80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81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82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83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84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85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86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87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88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89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90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91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92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93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94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95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96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97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33 w 1537"/>
                            <a:gd name="T1" fmla="*/ 1264 h 1768"/>
                            <a:gd name="T2" fmla="*/ 1084 w 1537"/>
                            <a:gd name="T3" fmla="*/ 1402 h 1768"/>
                            <a:gd name="T4" fmla="*/ 1246 w 1537"/>
                            <a:gd name="T5" fmla="*/ 1528 h 1768"/>
                            <a:gd name="T6" fmla="*/ 1405 w 1537"/>
                            <a:gd name="T7" fmla="*/ 1654 h 1768"/>
                            <a:gd name="T8" fmla="*/ 1571 w 1537"/>
                            <a:gd name="T9" fmla="*/ 1768 h 1768"/>
                            <a:gd name="T10" fmla="*/ 1577 w 1537"/>
                            <a:gd name="T11" fmla="*/ 1768 h 1768"/>
                            <a:gd name="T12" fmla="*/ 1412 w 1537"/>
                            <a:gd name="T13" fmla="*/ 1654 h 1768"/>
                            <a:gd name="T14" fmla="*/ 1252 w 1537"/>
                            <a:gd name="T15" fmla="*/ 1534 h 1768"/>
                            <a:gd name="T16" fmla="*/ 1092 w 1537"/>
                            <a:gd name="T17" fmla="*/ 1402 h 1768"/>
                            <a:gd name="T18" fmla="*/ 939 w 1537"/>
                            <a:gd name="T19" fmla="*/ 1258 h 1768"/>
                            <a:gd name="T20" fmla="*/ 787 w 1537"/>
                            <a:gd name="T21" fmla="*/ 1115 h 1768"/>
                            <a:gd name="T22" fmla="*/ 644 w 1537"/>
                            <a:gd name="T23" fmla="*/ 959 h 1768"/>
                            <a:gd name="T24" fmla="*/ 512 w 1537"/>
                            <a:gd name="T25" fmla="*/ 803 h 1768"/>
                            <a:gd name="T26" fmla="*/ 385 w 1537"/>
                            <a:gd name="T27" fmla="*/ 647 h 1768"/>
                            <a:gd name="T28" fmla="*/ 277 w 1537"/>
                            <a:gd name="T29" fmla="*/ 485 h 1768"/>
                            <a:gd name="T30" fmla="*/ 175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75 w 1537"/>
                            <a:gd name="T41" fmla="*/ 335 h 1768"/>
                            <a:gd name="T42" fmla="*/ 277 w 1537"/>
                            <a:gd name="T43" fmla="*/ 491 h 1768"/>
                            <a:gd name="T44" fmla="*/ 385 w 1537"/>
                            <a:gd name="T45" fmla="*/ 653 h 1768"/>
                            <a:gd name="T46" fmla="*/ 512 w 1537"/>
                            <a:gd name="T47" fmla="*/ 809 h 1768"/>
                            <a:gd name="T48" fmla="*/ 644 w 1537"/>
                            <a:gd name="T49" fmla="*/ 965 h 1768"/>
                            <a:gd name="T50" fmla="*/ 787 w 1537"/>
                            <a:gd name="T51" fmla="*/ 1121 h 1768"/>
                            <a:gd name="T52" fmla="*/ 933 w 1537"/>
                            <a:gd name="T53" fmla="*/ 1264 h 1768"/>
                            <a:gd name="T54" fmla="*/ 933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8274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43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61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4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5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6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7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8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9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5" y="1857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50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51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4" y="1528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52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8" y="1349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53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54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7" y="994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9299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00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01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02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03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04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05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06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07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08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09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10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11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12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13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14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15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16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17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18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19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20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21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22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23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24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25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26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27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28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29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30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31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32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33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34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8215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9240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241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8218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9243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244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245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246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247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248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249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250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251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  <p:grpSp>
          <p:nvGrpSpPr>
            <p:cNvPr id="8201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9226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97 w 1435"/>
                  <a:gd name="T1" fmla="*/ 1150 h 1618"/>
                  <a:gd name="T2" fmla="*/ 765 w 1435"/>
                  <a:gd name="T3" fmla="*/ 1019 h 1618"/>
                  <a:gd name="T4" fmla="*/ 626 w 1435"/>
                  <a:gd name="T5" fmla="*/ 875 h 1618"/>
                  <a:gd name="T6" fmla="*/ 506 w 1435"/>
                  <a:gd name="T7" fmla="*/ 737 h 1618"/>
                  <a:gd name="T8" fmla="*/ 385 w 1435"/>
                  <a:gd name="T9" fmla="*/ 593 h 1618"/>
                  <a:gd name="T10" fmla="*/ 283 w 1435"/>
                  <a:gd name="T11" fmla="*/ 443 h 1618"/>
                  <a:gd name="T12" fmla="*/ 181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81 w 1435"/>
                  <a:gd name="T23" fmla="*/ 305 h 1618"/>
                  <a:gd name="T24" fmla="*/ 277 w 1435"/>
                  <a:gd name="T25" fmla="*/ 449 h 1618"/>
                  <a:gd name="T26" fmla="*/ 385 w 1435"/>
                  <a:gd name="T27" fmla="*/ 593 h 1618"/>
                  <a:gd name="T28" fmla="*/ 506 w 1435"/>
                  <a:gd name="T29" fmla="*/ 737 h 1618"/>
                  <a:gd name="T30" fmla="*/ 626 w 1435"/>
                  <a:gd name="T31" fmla="*/ 881 h 1618"/>
                  <a:gd name="T32" fmla="*/ 759 w 1435"/>
                  <a:gd name="T33" fmla="*/ 1019 h 1618"/>
                  <a:gd name="T34" fmla="*/ 897 w 1435"/>
                  <a:gd name="T35" fmla="*/ 1150 h 1618"/>
                  <a:gd name="T36" fmla="*/ 1042 w 1435"/>
                  <a:gd name="T37" fmla="*/ 1276 h 1618"/>
                  <a:gd name="T38" fmla="*/ 1180 w 1435"/>
                  <a:gd name="T39" fmla="*/ 1396 h 1618"/>
                  <a:gd name="T40" fmla="*/ 1324 w 1435"/>
                  <a:gd name="T41" fmla="*/ 1510 h 1618"/>
                  <a:gd name="T42" fmla="*/ 1469 w 1435"/>
                  <a:gd name="T43" fmla="*/ 1618 h 1618"/>
                  <a:gd name="T44" fmla="*/ 1475 w 1435"/>
                  <a:gd name="T45" fmla="*/ 1618 h 1618"/>
                  <a:gd name="T46" fmla="*/ 1332 w 1435"/>
                  <a:gd name="T47" fmla="*/ 1510 h 1618"/>
                  <a:gd name="T48" fmla="*/ 1186 w 1435"/>
                  <a:gd name="T49" fmla="*/ 1396 h 1618"/>
                  <a:gd name="T50" fmla="*/ 1042 w 1435"/>
                  <a:gd name="T51" fmla="*/ 1276 h 1618"/>
                  <a:gd name="T52" fmla="*/ 897 w 1435"/>
                  <a:gd name="T53" fmla="*/ 1150 h 1618"/>
                  <a:gd name="T54" fmla="*/ 897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27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81 w 1668"/>
                  <a:gd name="T1" fmla="*/ 1463 h 2014"/>
                  <a:gd name="T2" fmla="*/ 805 w 1668"/>
                  <a:gd name="T3" fmla="*/ 1289 h 2014"/>
                  <a:gd name="T4" fmla="*/ 650 w 1668"/>
                  <a:gd name="T5" fmla="*/ 1115 h 2014"/>
                  <a:gd name="T6" fmla="*/ 498 w 1668"/>
                  <a:gd name="T7" fmla="*/ 929 h 2014"/>
                  <a:gd name="T8" fmla="*/ 373 w 1668"/>
                  <a:gd name="T9" fmla="*/ 743 h 2014"/>
                  <a:gd name="T10" fmla="*/ 259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9 w 1668"/>
                  <a:gd name="T25" fmla="*/ 569 h 2014"/>
                  <a:gd name="T26" fmla="*/ 373 w 1668"/>
                  <a:gd name="T27" fmla="*/ 755 h 2014"/>
                  <a:gd name="T28" fmla="*/ 498 w 1668"/>
                  <a:gd name="T29" fmla="*/ 935 h 2014"/>
                  <a:gd name="T30" fmla="*/ 650 w 1668"/>
                  <a:gd name="T31" fmla="*/ 1115 h 2014"/>
                  <a:gd name="T32" fmla="*/ 805 w 1668"/>
                  <a:gd name="T33" fmla="*/ 1295 h 2014"/>
                  <a:gd name="T34" fmla="*/ 981 w 1668"/>
                  <a:gd name="T35" fmla="*/ 1463 h 2014"/>
                  <a:gd name="T36" fmla="*/ 1154 w 1668"/>
                  <a:gd name="T37" fmla="*/ 1618 h 2014"/>
                  <a:gd name="T38" fmla="*/ 1335 w 1668"/>
                  <a:gd name="T39" fmla="*/ 1762 h 2014"/>
                  <a:gd name="T40" fmla="*/ 1518 w 1668"/>
                  <a:gd name="T41" fmla="*/ 1894 h 2014"/>
                  <a:gd name="T42" fmla="*/ 1702 w 1668"/>
                  <a:gd name="T43" fmla="*/ 2014 h 2014"/>
                  <a:gd name="T44" fmla="*/ 1708 w 1668"/>
                  <a:gd name="T45" fmla="*/ 2014 h 2014"/>
                  <a:gd name="T46" fmla="*/ 1518 w 1668"/>
                  <a:gd name="T47" fmla="*/ 1894 h 2014"/>
                  <a:gd name="T48" fmla="*/ 1335 w 1668"/>
                  <a:gd name="T49" fmla="*/ 1762 h 2014"/>
                  <a:gd name="T50" fmla="*/ 1154 w 1668"/>
                  <a:gd name="T51" fmla="*/ 1618 h 2014"/>
                  <a:gd name="T52" fmla="*/ 981 w 1668"/>
                  <a:gd name="T53" fmla="*/ 1463 h 2014"/>
                  <a:gd name="T54" fmla="*/ 981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6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7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08" y="270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9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grpSp>
            <p:nvGrpSpPr>
              <p:cNvPr id="8208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87513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87514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87515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87516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87517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87518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519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520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B7BC0EEE-A817-4D68-A102-8A0C5973B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7521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752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00" r:id="rId1"/>
    <p:sldLayoutId id="2147485301" r:id="rId2"/>
    <p:sldLayoutId id="2147485302" r:id="rId3"/>
    <p:sldLayoutId id="2147485303" r:id="rId4"/>
    <p:sldLayoutId id="2147485304" r:id="rId5"/>
    <p:sldLayoutId id="2147485305" r:id="rId6"/>
    <p:sldLayoutId id="2147485306" r:id="rId7"/>
    <p:sldLayoutId id="2147485307" r:id="rId8"/>
    <p:sldLayoutId id="2147485308" r:id="rId9"/>
    <p:sldLayoutId id="2147485309" r:id="rId10"/>
    <p:sldLayoutId id="2147485310" r:id="rId11"/>
    <p:sldLayoutId id="2147485311" r:id="rId12"/>
    <p:sldLayoutId id="2147485312" r:id="rId13"/>
    <p:sldLayoutId id="2147485313" r:id="rId14"/>
    <p:sldLayoutId id="214748531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9224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9238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0276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18 w 3271"/>
                    <a:gd name="T1" fmla="*/ 1990 h 3075"/>
                    <a:gd name="T2" fmla="*/ 194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17 w 3271"/>
                    <a:gd name="T13" fmla="*/ 216 h 3075"/>
                    <a:gd name="T14" fmla="*/ 524 w 3271"/>
                    <a:gd name="T15" fmla="*/ 42 h 3075"/>
                    <a:gd name="T16" fmla="*/ 915 w 3271"/>
                    <a:gd name="T17" fmla="*/ 6 h 3075"/>
                    <a:gd name="T18" fmla="*/ 1366 w 3271"/>
                    <a:gd name="T19" fmla="*/ 102 h 3075"/>
                    <a:gd name="T20" fmla="*/ 1854 w 3271"/>
                    <a:gd name="T21" fmla="*/ 324 h 3075"/>
                    <a:gd name="T22" fmla="*/ 2328 w 3271"/>
                    <a:gd name="T23" fmla="*/ 659 h 3075"/>
                    <a:gd name="T24" fmla="*/ 2839 w 3271"/>
                    <a:gd name="T25" fmla="*/ 1187 h 3075"/>
                    <a:gd name="T26" fmla="*/ 3162 w 3271"/>
                    <a:gd name="T27" fmla="*/ 1702 h 3075"/>
                    <a:gd name="T28" fmla="*/ 3285 w 3271"/>
                    <a:gd name="T29" fmla="*/ 2008 h 3075"/>
                    <a:gd name="T30" fmla="*/ 3339 w 3271"/>
                    <a:gd name="T31" fmla="*/ 2302 h 3075"/>
                    <a:gd name="T32" fmla="*/ 3333 w 3271"/>
                    <a:gd name="T33" fmla="*/ 2565 h 3075"/>
                    <a:gd name="T34" fmla="*/ 3267 w 3271"/>
                    <a:gd name="T35" fmla="*/ 2781 h 3075"/>
                    <a:gd name="T36" fmla="*/ 3143 w 3271"/>
                    <a:gd name="T37" fmla="*/ 2961 h 3075"/>
                    <a:gd name="T38" fmla="*/ 2990 w 3271"/>
                    <a:gd name="T39" fmla="*/ 3075 h 3075"/>
                    <a:gd name="T40" fmla="*/ 3143 w 3271"/>
                    <a:gd name="T41" fmla="*/ 2967 h 3075"/>
                    <a:gd name="T42" fmla="*/ 3273 w 3271"/>
                    <a:gd name="T43" fmla="*/ 2787 h 3075"/>
                    <a:gd name="T44" fmla="*/ 3339 w 3271"/>
                    <a:gd name="T45" fmla="*/ 2565 h 3075"/>
                    <a:gd name="T46" fmla="*/ 3345 w 3271"/>
                    <a:gd name="T47" fmla="*/ 2302 h 3075"/>
                    <a:gd name="T48" fmla="*/ 3291 w 3271"/>
                    <a:gd name="T49" fmla="*/ 2008 h 3075"/>
                    <a:gd name="T50" fmla="*/ 3169 w 3271"/>
                    <a:gd name="T51" fmla="*/ 1702 h 3075"/>
                    <a:gd name="T52" fmla="*/ 2846 w 3271"/>
                    <a:gd name="T53" fmla="*/ 1181 h 3075"/>
                    <a:gd name="T54" fmla="*/ 2334 w 3271"/>
                    <a:gd name="T55" fmla="*/ 653 h 3075"/>
                    <a:gd name="T56" fmla="*/ 1854 w 3271"/>
                    <a:gd name="T57" fmla="*/ 318 h 3075"/>
                    <a:gd name="T58" fmla="*/ 1366 w 3271"/>
                    <a:gd name="T59" fmla="*/ 96 h 3075"/>
                    <a:gd name="T60" fmla="*/ 915 w 3271"/>
                    <a:gd name="T61" fmla="*/ 0 h 3075"/>
                    <a:gd name="T62" fmla="*/ 518 w 3271"/>
                    <a:gd name="T63" fmla="*/ 36 h 3075"/>
                    <a:gd name="T64" fmla="*/ 212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8 w 3271"/>
                    <a:gd name="T75" fmla="*/ 1474 h 3075"/>
                    <a:gd name="T76" fmla="*/ 361 w 3271"/>
                    <a:gd name="T77" fmla="*/ 1786 h 3075"/>
                    <a:gd name="T78" fmla="*/ 873 w 3271"/>
                    <a:gd name="T79" fmla="*/ 2380 h 3075"/>
                    <a:gd name="T80" fmla="*/ 1276 w 3271"/>
                    <a:gd name="T81" fmla="*/ 2709 h 3075"/>
                    <a:gd name="T82" fmla="*/ 1696 w 3271"/>
                    <a:gd name="T83" fmla="*/ 2961 h 3075"/>
                    <a:gd name="T84" fmla="*/ 1985 w 3271"/>
                    <a:gd name="T85" fmla="*/ 3075 h 3075"/>
                    <a:gd name="T86" fmla="*/ 1565 w 3271"/>
                    <a:gd name="T87" fmla="*/ 2889 h 3075"/>
                    <a:gd name="T88" fmla="*/ 1142 w 3271"/>
                    <a:gd name="T89" fmla="*/ 2607 h 3075"/>
                    <a:gd name="T90" fmla="*/ 873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9253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0278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4042 w 3952"/>
                      <a:gd name="T1" fmla="*/ 2860 h 3501"/>
                      <a:gd name="T2" fmla="*/ 4006 w 3952"/>
                      <a:gd name="T3" fmla="*/ 2614 h 3501"/>
                      <a:gd name="T4" fmla="*/ 3935 w 3952"/>
                      <a:gd name="T5" fmla="*/ 2368 h 3501"/>
                      <a:gd name="T6" fmla="*/ 3821 w 3952"/>
                      <a:gd name="T7" fmla="*/ 2110 h 3501"/>
                      <a:gd name="T8" fmla="*/ 3681 w 3952"/>
                      <a:gd name="T9" fmla="*/ 1853 h 3501"/>
                      <a:gd name="T10" fmla="*/ 3517 w 3952"/>
                      <a:gd name="T11" fmla="*/ 1595 h 3501"/>
                      <a:gd name="T12" fmla="*/ 3321 w 3952"/>
                      <a:gd name="T13" fmla="*/ 1343 h 3501"/>
                      <a:gd name="T14" fmla="*/ 3097 w 3952"/>
                      <a:gd name="T15" fmla="*/ 1103 h 3501"/>
                      <a:gd name="T16" fmla="*/ 2785 w 3952"/>
                      <a:gd name="T17" fmla="*/ 815 h 3501"/>
                      <a:gd name="T18" fmla="*/ 2388 w 3952"/>
                      <a:gd name="T19" fmla="*/ 522 h 3501"/>
                      <a:gd name="T20" fmla="*/ 1991 w 3952"/>
                      <a:gd name="T21" fmla="*/ 288 h 3501"/>
                      <a:gd name="T22" fmla="*/ 1595 w 3952"/>
                      <a:gd name="T23" fmla="*/ 126 h 3501"/>
                      <a:gd name="T24" fmla="*/ 1216 w 3952"/>
                      <a:gd name="T25" fmla="*/ 24 h 3501"/>
                      <a:gd name="T26" fmla="*/ 861 w 3952"/>
                      <a:gd name="T27" fmla="*/ 0 h 3501"/>
                      <a:gd name="T28" fmla="*/ 542 w 3952"/>
                      <a:gd name="T29" fmla="*/ 48 h 3501"/>
                      <a:gd name="T30" fmla="*/ 271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77 w 3952"/>
                      <a:gd name="T39" fmla="*/ 174 h 3501"/>
                      <a:gd name="T40" fmla="*/ 542 w 3952"/>
                      <a:gd name="T41" fmla="*/ 48 h 3501"/>
                      <a:gd name="T42" fmla="*/ 861 w 3952"/>
                      <a:gd name="T43" fmla="*/ 6 h 3501"/>
                      <a:gd name="T44" fmla="*/ 1216 w 3952"/>
                      <a:gd name="T45" fmla="*/ 30 h 3501"/>
                      <a:gd name="T46" fmla="*/ 1595 w 3952"/>
                      <a:gd name="T47" fmla="*/ 132 h 3501"/>
                      <a:gd name="T48" fmla="*/ 1991 w 3952"/>
                      <a:gd name="T49" fmla="*/ 294 h 3501"/>
                      <a:gd name="T50" fmla="*/ 2388 w 3952"/>
                      <a:gd name="T51" fmla="*/ 528 h 3501"/>
                      <a:gd name="T52" fmla="*/ 2779 w 3952"/>
                      <a:gd name="T53" fmla="*/ 821 h 3501"/>
                      <a:gd name="T54" fmla="*/ 3206 w 3952"/>
                      <a:gd name="T55" fmla="*/ 1223 h 3501"/>
                      <a:gd name="T56" fmla="*/ 3416 w 3952"/>
                      <a:gd name="T57" fmla="*/ 1469 h 3501"/>
                      <a:gd name="T58" fmla="*/ 3598 w 3952"/>
                      <a:gd name="T59" fmla="*/ 1727 h 3501"/>
                      <a:gd name="T60" fmla="*/ 3753 w 3952"/>
                      <a:gd name="T61" fmla="*/ 1984 h 3501"/>
                      <a:gd name="T62" fmla="*/ 3880 w 3952"/>
                      <a:gd name="T63" fmla="*/ 2236 h 3501"/>
                      <a:gd name="T64" fmla="*/ 3971 w 3952"/>
                      <a:gd name="T65" fmla="*/ 2494 h 3501"/>
                      <a:gd name="T66" fmla="*/ 4030 w 3952"/>
                      <a:gd name="T67" fmla="*/ 2740 h 3501"/>
                      <a:gd name="T68" fmla="*/ 4048 w 3952"/>
                      <a:gd name="T69" fmla="*/ 2973 h 3501"/>
                      <a:gd name="T70" fmla="*/ 4018 w 3952"/>
                      <a:gd name="T71" fmla="*/ 3255 h 3501"/>
                      <a:gd name="T72" fmla="*/ 3929 w 3952"/>
                      <a:gd name="T73" fmla="*/ 3501 h 3501"/>
                      <a:gd name="T74" fmla="*/ 3982 w 3952"/>
                      <a:gd name="T75" fmla="*/ 3387 h 3501"/>
                      <a:gd name="T76" fmla="*/ 4042 w 3952"/>
                      <a:gd name="T77" fmla="*/ 3123 h 3501"/>
                      <a:gd name="T78" fmla="*/ 4048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79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92 w 3791"/>
                      <a:gd name="T1" fmla="*/ 2416 h 3363"/>
                      <a:gd name="T2" fmla="*/ 427 w 3791"/>
                      <a:gd name="T3" fmla="*/ 2062 h 3363"/>
                      <a:gd name="T4" fmla="*/ 223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47 w 3791"/>
                      <a:gd name="T15" fmla="*/ 246 h 3363"/>
                      <a:gd name="T16" fmla="*/ 596 w 3791"/>
                      <a:gd name="T17" fmla="*/ 48 h 3363"/>
                      <a:gd name="T18" fmla="*/ 1052 w 3791"/>
                      <a:gd name="T19" fmla="*/ 6 h 3363"/>
                      <a:gd name="T20" fmla="*/ 1583 w 3791"/>
                      <a:gd name="T21" fmla="*/ 120 h 3363"/>
                      <a:gd name="T22" fmla="*/ 2143 w 3791"/>
                      <a:gd name="T23" fmla="*/ 378 h 3363"/>
                      <a:gd name="T24" fmla="*/ 2696 w 3791"/>
                      <a:gd name="T25" fmla="*/ 773 h 3363"/>
                      <a:gd name="T26" fmla="*/ 3195 w 3791"/>
                      <a:gd name="T27" fmla="*/ 1265 h 3363"/>
                      <a:gd name="T28" fmla="*/ 3466 w 3791"/>
                      <a:gd name="T29" fmla="*/ 1625 h 3363"/>
                      <a:gd name="T30" fmla="*/ 3673 w 3791"/>
                      <a:gd name="T31" fmla="*/ 1984 h 3363"/>
                      <a:gd name="T32" fmla="*/ 3815 w 3791"/>
                      <a:gd name="T33" fmla="*/ 2344 h 3363"/>
                      <a:gd name="T34" fmla="*/ 3881 w 3791"/>
                      <a:gd name="T35" fmla="*/ 2686 h 3363"/>
                      <a:gd name="T36" fmla="*/ 3845 w 3791"/>
                      <a:gd name="T37" fmla="*/ 3105 h 3363"/>
                      <a:gd name="T38" fmla="*/ 3724 w 3791"/>
                      <a:gd name="T39" fmla="*/ 3363 h 3363"/>
                      <a:gd name="T40" fmla="*/ 3875 w 3791"/>
                      <a:gd name="T41" fmla="*/ 2967 h 3363"/>
                      <a:gd name="T42" fmla="*/ 3887 w 3791"/>
                      <a:gd name="T43" fmla="*/ 2794 h 3363"/>
                      <a:gd name="T44" fmla="*/ 3845 w 3791"/>
                      <a:gd name="T45" fmla="*/ 2458 h 3363"/>
                      <a:gd name="T46" fmla="*/ 3731 w 3791"/>
                      <a:gd name="T47" fmla="*/ 2104 h 3363"/>
                      <a:gd name="T48" fmla="*/ 3544 w 3791"/>
                      <a:gd name="T49" fmla="*/ 1739 h 3363"/>
                      <a:gd name="T50" fmla="*/ 3291 w 3791"/>
                      <a:gd name="T51" fmla="*/ 1385 h 3363"/>
                      <a:gd name="T52" fmla="*/ 2876 w 3791"/>
                      <a:gd name="T53" fmla="*/ 929 h 3363"/>
                      <a:gd name="T54" fmla="*/ 2328 w 3791"/>
                      <a:gd name="T55" fmla="*/ 492 h 3363"/>
                      <a:gd name="T56" fmla="*/ 1766 w 3791"/>
                      <a:gd name="T57" fmla="*/ 192 h 3363"/>
                      <a:gd name="T58" fmla="*/ 1222 w 3791"/>
                      <a:gd name="T59" fmla="*/ 24 h 3363"/>
                      <a:gd name="T60" fmla="*/ 733 w 3791"/>
                      <a:gd name="T61" fmla="*/ 12 h 3363"/>
                      <a:gd name="T62" fmla="*/ 343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9 w 3791"/>
                      <a:gd name="T73" fmla="*/ 1583 h 3363"/>
                      <a:gd name="T74" fmla="*/ 349 w 3791"/>
                      <a:gd name="T75" fmla="*/ 1942 h 3363"/>
                      <a:gd name="T76" fmla="*/ 596 w 3791"/>
                      <a:gd name="T77" fmla="*/ 2302 h 3363"/>
                      <a:gd name="T78" fmla="*/ 1011 w 3791"/>
                      <a:gd name="T79" fmla="*/ 2758 h 3363"/>
                      <a:gd name="T80" fmla="*/ 1636 w 3791"/>
                      <a:gd name="T81" fmla="*/ 3237 h 3363"/>
                      <a:gd name="T82" fmla="*/ 1636 w 3791"/>
                      <a:gd name="T83" fmla="*/ 3237 h 3363"/>
                      <a:gd name="T84" fmla="*/ 1017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80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54 w 3527"/>
                      <a:gd name="T1" fmla="*/ 2146 h 3225"/>
                      <a:gd name="T2" fmla="*/ 325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25 w 3527"/>
                      <a:gd name="T15" fmla="*/ 150 h 3225"/>
                      <a:gd name="T16" fmla="*/ 685 w 3527"/>
                      <a:gd name="T17" fmla="*/ 12 h 3225"/>
                      <a:gd name="T18" fmla="*/ 1140 w 3527"/>
                      <a:gd name="T19" fmla="*/ 24 h 3225"/>
                      <a:gd name="T20" fmla="*/ 1648 w 3527"/>
                      <a:gd name="T21" fmla="*/ 174 h 3225"/>
                      <a:gd name="T22" fmla="*/ 2172 w 3527"/>
                      <a:gd name="T23" fmla="*/ 456 h 3225"/>
                      <a:gd name="T24" fmla="*/ 2677 w 3527"/>
                      <a:gd name="T25" fmla="*/ 857 h 3225"/>
                      <a:gd name="T26" fmla="*/ 3153 w 3527"/>
                      <a:gd name="T27" fmla="*/ 1391 h 3225"/>
                      <a:gd name="T28" fmla="*/ 3356 w 3527"/>
                      <a:gd name="T29" fmla="*/ 1726 h 3225"/>
                      <a:gd name="T30" fmla="*/ 3514 w 3527"/>
                      <a:gd name="T31" fmla="*/ 2062 h 3225"/>
                      <a:gd name="T32" fmla="*/ 3597 w 3527"/>
                      <a:gd name="T33" fmla="*/ 2386 h 3225"/>
                      <a:gd name="T34" fmla="*/ 3609 w 3527"/>
                      <a:gd name="T35" fmla="*/ 2680 h 3225"/>
                      <a:gd name="T36" fmla="*/ 3562 w 3527"/>
                      <a:gd name="T37" fmla="*/ 2931 h 3225"/>
                      <a:gd name="T38" fmla="*/ 3447 w 3527"/>
                      <a:gd name="T39" fmla="*/ 3141 h 3225"/>
                      <a:gd name="T40" fmla="*/ 3362 w 3527"/>
                      <a:gd name="T41" fmla="*/ 3225 h 3225"/>
                      <a:gd name="T42" fmla="*/ 3394 w 3527"/>
                      <a:gd name="T43" fmla="*/ 3201 h 3225"/>
                      <a:gd name="T44" fmla="*/ 3532 w 3527"/>
                      <a:gd name="T45" fmla="*/ 3009 h 3225"/>
                      <a:gd name="T46" fmla="*/ 3603 w 3527"/>
                      <a:gd name="T47" fmla="*/ 2769 h 3225"/>
                      <a:gd name="T48" fmla="*/ 3609 w 3527"/>
                      <a:gd name="T49" fmla="*/ 2488 h 3225"/>
                      <a:gd name="T50" fmla="*/ 3550 w 3527"/>
                      <a:gd name="T51" fmla="*/ 2170 h 3225"/>
                      <a:gd name="T52" fmla="*/ 3420 w 3527"/>
                      <a:gd name="T53" fmla="*/ 1834 h 3225"/>
                      <a:gd name="T54" fmla="*/ 3225 w 3527"/>
                      <a:gd name="T55" fmla="*/ 1499 h 3225"/>
                      <a:gd name="T56" fmla="*/ 2888 w 3527"/>
                      <a:gd name="T57" fmla="*/ 1061 h 3225"/>
                      <a:gd name="T58" fmla="*/ 2340 w 3527"/>
                      <a:gd name="T59" fmla="*/ 575 h 3225"/>
                      <a:gd name="T60" fmla="*/ 1823 w 3527"/>
                      <a:gd name="T61" fmla="*/ 252 h 3225"/>
                      <a:gd name="T62" fmla="*/ 1305 w 3527"/>
                      <a:gd name="T63" fmla="*/ 60 h 3225"/>
                      <a:gd name="T64" fmla="*/ 831 w 3527"/>
                      <a:gd name="T65" fmla="*/ 0 h 3225"/>
                      <a:gd name="T66" fmla="*/ 426 w 3527"/>
                      <a:gd name="T67" fmla="*/ 84 h 3225"/>
                      <a:gd name="T68" fmla="*/ 175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9 w 3527"/>
                      <a:gd name="T79" fmla="*/ 1708 h 3225"/>
                      <a:gd name="T80" fmla="*/ 462 w 3527"/>
                      <a:gd name="T81" fmla="*/ 2038 h 3225"/>
                      <a:gd name="T82" fmla="*/ 938 w 3527"/>
                      <a:gd name="T83" fmla="*/ 2572 h 3225"/>
                      <a:gd name="T84" fmla="*/ 1287 w 3527"/>
                      <a:gd name="T85" fmla="*/ 2865 h 3225"/>
                      <a:gd name="T86" fmla="*/ 1648 w 3527"/>
                      <a:gd name="T87" fmla="*/ 3099 h 3225"/>
                      <a:gd name="T88" fmla="*/ 1901 w 3527"/>
                      <a:gd name="T89" fmla="*/ 3225 h 3225"/>
                      <a:gd name="T90" fmla="*/ 1534 w 3527"/>
                      <a:gd name="T91" fmla="*/ 3027 h 3225"/>
                      <a:gd name="T92" fmla="*/ 1174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9257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0282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349 w 4251"/>
                        <a:gd name="T1" fmla="*/ 3237 h 3794"/>
                        <a:gd name="T2" fmla="*/ 4307 w 4251"/>
                        <a:gd name="T3" fmla="*/ 2961 h 3794"/>
                        <a:gd name="T4" fmla="*/ 4224 w 4251"/>
                        <a:gd name="T5" fmla="*/ 2679 h 3794"/>
                        <a:gd name="T6" fmla="*/ 4096 w 4251"/>
                        <a:gd name="T7" fmla="*/ 2391 h 3794"/>
                        <a:gd name="T8" fmla="*/ 3941 w 4251"/>
                        <a:gd name="T9" fmla="*/ 2098 h 3794"/>
                        <a:gd name="T10" fmla="*/ 3747 w 4251"/>
                        <a:gd name="T11" fmla="*/ 1810 h 3794"/>
                        <a:gd name="T12" fmla="*/ 3526 w 4251"/>
                        <a:gd name="T13" fmla="*/ 1528 h 3794"/>
                        <a:gd name="T14" fmla="*/ 3273 w 4251"/>
                        <a:gd name="T15" fmla="*/ 1252 h 3794"/>
                        <a:gd name="T16" fmla="*/ 2930 w 4251"/>
                        <a:gd name="T17" fmla="*/ 935 h 3794"/>
                        <a:gd name="T18" fmla="*/ 2495 w 4251"/>
                        <a:gd name="T19" fmla="*/ 605 h 3794"/>
                        <a:gd name="T20" fmla="*/ 2039 w 4251"/>
                        <a:gd name="T21" fmla="*/ 341 h 3794"/>
                        <a:gd name="T22" fmla="*/ 1589 w 4251"/>
                        <a:gd name="T23" fmla="*/ 143 h 3794"/>
                        <a:gd name="T24" fmla="*/ 1149 w 4251"/>
                        <a:gd name="T25" fmla="*/ 35 h 3794"/>
                        <a:gd name="T26" fmla="*/ 757 w 4251"/>
                        <a:gd name="T27" fmla="*/ 0 h 3794"/>
                        <a:gd name="T28" fmla="*/ 409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71 w 4251"/>
                        <a:gd name="T35" fmla="*/ 101 h 3794"/>
                        <a:gd name="T36" fmla="*/ 602 w 4251"/>
                        <a:gd name="T37" fmla="*/ 18 h 3794"/>
                        <a:gd name="T38" fmla="*/ 981 w 4251"/>
                        <a:gd name="T39" fmla="*/ 18 h 3794"/>
                        <a:gd name="T40" fmla="*/ 1389 w 4251"/>
                        <a:gd name="T41" fmla="*/ 95 h 3794"/>
                        <a:gd name="T42" fmla="*/ 1826 w 4251"/>
                        <a:gd name="T43" fmla="*/ 245 h 3794"/>
                        <a:gd name="T44" fmla="*/ 2268 w 4251"/>
                        <a:gd name="T45" fmla="*/ 467 h 3794"/>
                        <a:gd name="T46" fmla="*/ 2707 w 4251"/>
                        <a:gd name="T47" fmla="*/ 761 h 3794"/>
                        <a:gd name="T48" fmla="*/ 3135 w 4251"/>
                        <a:gd name="T49" fmla="*/ 1120 h 3794"/>
                        <a:gd name="T50" fmla="*/ 3398 w 4251"/>
                        <a:gd name="T51" fmla="*/ 1390 h 3794"/>
                        <a:gd name="T52" fmla="*/ 3640 w 4251"/>
                        <a:gd name="T53" fmla="*/ 1666 h 3794"/>
                        <a:gd name="T54" fmla="*/ 3850 w 4251"/>
                        <a:gd name="T55" fmla="*/ 1954 h 3794"/>
                        <a:gd name="T56" fmla="*/ 4018 w 4251"/>
                        <a:gd name="T57" fmla="*/ 2247 h 3794"/>
                        <a:gd name="T58" fmla="*/ 4161 w 4251"/>
                        <a:gd name="T59" fmla="*/ 2535 h 3794"/>
                        <a:gd name="T60" fmla="*/ 4266 w 4251"/>
                        <a:gd name="T61" fmla="*/ 2823 h 3794"/>
                        <a:gd name="T62" fmla="*/ 4325 w 4251"/>
                        <a:gd name="T63" fmla="*/ 3105 h 3794"/>
                        <a:gd name="T64" fmla="*/ 4349 w 4251"/>
                        <a:gd name="T65" fmla="*/ 3368 h 3794"/>
                        <a:gd name="T66" fmla="*/ 4337 w 4251"/>
                        <a:gd name="T67" fmla="*/ 3590 h 3794"/>
                        <a:gd name="T68" fmla="*/ 4289 w 4251"/>
                        <a:gd name="T69" fmla="*/ 3794 h 3794"/>
                        <a:gd name="T70" fmla="*/ 4319 w 4251"/>
                        <a:gd name="T71" fmla="*/ 3692 h 3794"/>
                        <a:gd name="T72" fmla="*/ 4349 w 4251"/>
                        <a:gd name="T73" fmla="*/ 3482 h 3794"/>
                        <a:gd name="T74" fmla="*/ 4355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9259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0284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9 w 4108"/>
                          <a:gd name="T1" fmla="*/ 186 h 3657"/>
                          <a:gd name="T2" fmla="*/ 450 w 4108"/>
                          <a:gd name="T3" fmla="*/ 54 h 3657"/>
                          <a:gd name="T4" fmla="*/ 787 w 4108"/>
                          <a:gd name="T5" fmla="*/ 6 h 3657"/>
                          <a:gd name="T6" fmla="*/ 1168 w 4108"/>
                          <a:gd name="T7" fmla="*/ 36 h 3657"/>
                          <a:gd name="T8" fmla="*/ 1577 w 4108"/>
                          <a:gd name="T9" fmla="*/ 144 h 3657"/>
                          <a:gd name="T10" fmla="*/ 1997 w 4108"/>
                          <a:gd name="T11" fmla="*/ 324 h 3657"/>
                          <a:gd name="T12" fmla="*/ 2431 w 4108"/>
                          <a:gd name="T13" fmla="*/ 570 h 3657"/>
                          <a:gd name="T14" fmla="*/ 2852 w 4108"/>
                          <a:gd name="T15" fmla="*/ 888 h 3657"/>
                          <a:gd name="T16" fmla="*/ 3183 w 4108"/>
                          <a:gd name="T17" fmla="*/ 1193 h 3657"/>
                          <a:gd name="T18" fmla="*/ 3424 w 4108"/>
                          <a:gd name="T19" fmla="*/ 1451 h 3657"/>
                          <a:gd name="T20" fmla="*/ 3628 w 4108"/>
                          <a:gd name="T21" fmla="*/ 1721 h 3657"/>
                          <a:gd name="T22" fmla="*/ 3815 w 4108"/>
                          <a:gd name="T23" fmla="*/ 1997 h 3657"/>
                          <a:gd name="T24" fmla="*/ 3959 w 4108"/>
                          <a:gd name="T25" fmla="*/ 2272 h 3657"/>
                          <a:gd name="T26" fmla="*/ 4080 w 4108"/>
                          <a:gd name="T27" fmla="*/ 2548 h 3657"/>
                          <a:gd name="T28" fmla="*/ 4164 w 4108"/>
                          <a:gd name="T29" fmla="*/ 2818 h 3657"/>
                          <a:gd name="T30" fmla="*/ 4206 w 4108"/>
                          <a:gd name="T31" fmla="*/ 3070 h 3657"/>
                          <a:gd name="T32" fmla="*/ 4206 w 4108"/>
                          <a:gd name="T33" fmla="*/ 3321 h 3657"/>
                          <a:gd name="T34" fmla="*/ 4164 w 4108"/>
                          <a:gd name="T35" fmla="*/ 3549 h 3657"/>
                          <a:gd name="T36" fmla="*/ 4134 w 4108"/>
                          <a:gd name="T37" fmla="*/ 3657 h 3657"/>
                          <a:gd name="T38" fmla="*/ 4194 w 4108"/>
                          <a:gd name="T39" fmla="*/ 3447 h 3657"/>
                          <a:gd name="T40" fmla="*/ 4212 w 4108"/>
                          <a:gd name="T41" fmla="*/ 3213 h 3657"/>
                          <a:gd name="T42" fmla="*/ 4206 w 4108"/>
                          <a:gd name="T43" fmla="*/ 3070 h 3657"/>
                          <a:gd name="T44" fmla="*/ 4164 w 4108"/>
                          <a:gd name="T45" fmla="*/ 2812 h 3657"/>
                          <a:gd name="T46" fmla="*/ 4086 w 4108"/>
                          <a:gd name="T47" fmla="*/ 2548 h 3657"/>
                          <a:gd name="T48" fmla="*/ 3966 w 4108"/>
                          <a:gd name="T49" fmla="*/ 2272 h 3657"/>
                          <a:gd name="T50" fmla="*/ 3821 w 4108"/>
                          <a:gd name="T51" fmla="*/ 1997 h 3657"/>
                          <a:gd name="T52" fmla="*/ 3634 w 4108"/>
                          <a:gd name="T53" fmla="*/ 1721 h 3657"/>
                          <a:gd name="T54" fmla="*/ 3430 w 4108"/>
                          <a:gd name="T55" fmla="*/ 1451 h 3657"/>
                          <a:gd name="T56" fmla="*/ 3189 w 4108"/>
                          <a:gd name="T57" fmla="*/ 1187 h 3657"/>
                          <a:gd name="T58" fmla="*/ 2864 w 4108"/>
                          <a:gd name="T59" fmla="*/ 888 h 3657"/>
                          <a:gd name="T60" fmla="*/ 2450 w 4108"/>
                          <a:gd name="T61" fmla="*/ 576 h 3657"/>
                          <a:gd name="T62" fmla="*/ 2015 w 4108"/>
                          <a:gd name="T63" fmla="*/ 330 h 3657"/>
                          <a:gd name="T64" fmla="*/ 1583 w 4108"/>
                          <a:gd name="T65" fmla="*/ 144 h 3657"/>
                          <a:gd name="T66" fmla="*/ 1162 w 4108"/>
                          <a:gd name="T67" fmla="*/ 30 h 3657"/>
                          <a:gd name="T68" fmla="*/ 769 w 4108"/>
                          <a:gd name="T69" fmla="*/ 0 h 3657"/>
                          <a:gd name="T70" fmla="*/ 439 w 4108"/>
                          <a:gd name="T71" fmla="*/ 54 h 3657"/>
                          <a:gd name="T72" fmla="*/ 169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9261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0286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87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88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89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90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91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92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93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94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95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96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97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98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99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00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01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02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03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04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05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06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07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08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09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10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11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12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13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14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15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16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17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18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19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20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21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33 w 1537"/>
                            <a:gd name="T1" fmla="*/ 1264 h 1768"/>
                            <a:gd name="T2" fmla="*/ 1084 w 1537"/>
                            <a:gd name="T3" fmla="*/ 1402 h 1768"/>
                            <a:gd name="T4" fmla="*/ 1246 w 1537"/>
                            <a:gd name="T5" fmla="*/ 1528 h 1768"/>
                            <a:gd name="T6" fmla="*/ 1405 w 1537"/>
                            <a:gd name="T7" fmla="*/ 1654 h 1768"/>
                            <a:gd name="T8" fmla="*/ 1571 w 1537"/>
                            <a:gd name="T9" fmla="*/ 1768 h 1768"/>
                            <a:gd name="T10" fmla="*/ 1577 w 1537"/>
                            <a:gd name="T11" fmla="*/ 1768 h 1768"/>
                            <a:gd name="T12" fmla="*/ 1412 w 1537"/>
                            <a:gd name="T13" fmla="*/ 1654 h 1768"/>
                            <a:gd name="T14" fmla="*/ 1252 w 1537"/>
                            <a:gd name="T15" fmla="*/ 1534 h 1768"/>
                            <a:gd name="T16" fmla="*/ 1092 w 1537"/>
                            <a:gd name="T17" fmla="*/ 1402 h 1768"/>
                            <a:gd name="T18" fmla="*/ 939 w 1537"/>
                            <a:gd name="T19" fmla="*/ 1258 h 1768"/>
                            <a:gd name="T20" fmla="*/ 787 w 1537"/>
                            <a:gd name="T21" fmla="*/ 1115 h 1768"/>
                            <a:gd name="T22" fmla="*/ 644 w 1537"/>
                            <a:gd name="T23" fmla="*/ 959 h 1768"/>
                            <a:gd name="T24" fmla="*/ 512 w 1537"/>
                            <a:gd name="T25" fmla="*/ 803 h 1768"/>
                            <a:gd name="T26" fmla="*/ 385 w 1537"/>
                            <a:gd name="T27" fmla="*/ 647 h 1768"/>
                            <a:gd name="T28" fmla="*/ 277 w 1537"/>
                            <a:gd name="T29" fmla="*/ 485 h 1768"/>
                            <a:gd name="T30" fmla="*/ 175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75 w 1537"/>
                            <a:gd name="T41" fmla="*/ 335 h 1768"/>
                            <a:gd name="T42" fmla="*/ 277 w 1537"/>
                            <a:gd name="T43" fmla="*/ 491 h 1768"/>
                            <a:gd name="T44" fmla="*/ 385 w 1537"/>
                            <a:gd name="T45" fmla="*/ 653 h 1768"/>
                            <a:gd name="T46" fmla="*/ 512 w 1537"/>
                            <a:gd name="T47" fmla="*/ 809 h 1768"/>
                            <a:gd name="T48" fmla="*/ 644 w 1537"/>
                            <a:gd name="T49" fmla="*/ 965 h 1768"/>
                            <a:gd name="T50" fmla="*/ 787 w 1537"/>
                            <a:gd name="T51" fmla="*/ 1121 h 1768"/>
                            <a:gd name="T52" fmla="*/ 933 w 1537"/>
                            <a:gd name="T53" fmla="*/ 1264 h 1768"/>
                            <a:gd name="T54" fmla="*/ 933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9298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43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61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4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5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6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7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8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9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65" y="1857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50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51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4" y="1528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52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8" y="1349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53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54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27" y="994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/>
                            <a:ext uri="{AF507438-7753-43E0-B8FC-AC1667EBCBE1}"/>
                          </a:extLst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Verdana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defRPr/>
                            </a:pPr>
                            <a:endParaRPr lang="ru-RU" altLang="ru-RU" smtClean="0">
                              <a:solidFill>
                                <a:srgbClr val="FFFFFF"/>
                              </a:solidFill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0323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24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25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26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27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28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29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30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31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32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33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34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35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36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37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38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39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40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41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42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43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44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45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46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47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48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49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50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51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52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53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54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55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56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57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58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9239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0264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265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9242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0267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68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69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70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71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72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73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74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75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  <p:grpSp>
          <p:nvGrpSpPr>
            <p:cNvPr id="9225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0250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97 w 1435"/>
                  <a:gd name="T1" fmla="*/ 1150 h 1618"/>
                  <a:gd name="T2" fmla="*/ 765 w 1435"/>
                  <a:gd name="T3" fmla="*/ 1019 h 1618"/>
                  <a:gd name="T4" fmla="*/ 626 w 1435"/>
                  <a:gd name="T5" fmla="*/ 875 h 1618"/>
                  <a:gd name="T6" fmla="*/ 506 w 1435"/>
                  <a:gd name="T7" fmla="*/ 737 h 1618"/>
                  <a:gd name="T8" fmla="*/ 385 w 1435"/>
                  <a:gd name="T9" fmla="*/ 593 h 1618"/>
                  <a:gd name="T10" fmla="*/ 283 w 1435"/>
                  <a:gd name="T11" fmla="*/ 443 h 1618"/>
                  <a:gd name="T12" fmla="*/ 181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81 w 1435"/>
                  <a:gd name="T23" fmla="*/ 305 h 1618"/>
                  <a:gd name="T24" fmla="*/ 277 w 1435"/>
                  <a:gd name="T25" fmla="*/ 449 h 1618"/>
                  <a:gd name="T26" fmla="*/ 385 w 1435"/>
                  <a:gd name="T27" fmla="*/ 593 h 1618"/>
                  <a:gd name="T28" fmla="*/ 506 w 1435"/>
                  <a:gd name="T29" fmla="*/ 737 h 1618"/>
                  <a:gd name="T30" fmla="*/ 626 w 1435"/>
                  <a:gd name="T31" fmla="*/ 881 h 1618"/>
                  <a:gd name="T32" fmla="*/ 759 w 1435"/>
                  <a:gd name="T33" fmla="*/ 1019 h 1618"/>
                  <a:gd name="T34" fmla="*/ 897 w 1435"/>
                  <a:gd name="T35" fmla="*/ 1150 h 1618"/>
                  <a:gd name="T36" fmla="*/ 1042 w 1435"/>
                  <a:gd name="T37" fmla="*/ 1276 h 1618"/>
                  <a:gd name="T38" fmla="*/ 1180 w 1435"/>
                  <a:gd name="T39" fmla="*/ 1396 h 1618"/>
                  <a:gd name="T40" fmla="*/ 1324 w 1435"/>
                  <a:gd name="T41" fmla="*/ 1510 h 1618"/>
                  <a:gd name="T42" fmla="*/ 1469 w 1435"/>
                  <a:gd name="T43" fmla="*/ 1618 h 1618"/>
                  <a:gd name="T44" fmla="*/ 1475 w 1435"/>
                  <a:gd name="T45" fmla="*/ 1618 h 1618"/>
                  <a:gd name="T46" fmla="*/ 1332 w 1435"/>
                  <a:gd name="T47" fmla="*/ 1510 h 1618"/>
                  <a:gd name="T48" fmla="*/ 1186 w 1435"/>
                  <a:gd name="T49" fmla="*/ 1396 h 1618"/>
                  <a:gd name="T50" fmla="*/ 1042 w 1435"/>
                  <a:gd name="T51" fmla="*/ 1276 h 1618"/>
                  <a:gd name="T52" fmla="*/ 897 w 1435"/>
                  <a:gd name="T53" fmla="*/ 1150 h 1618"/>
                  <a:gd name="T54" fmla="*/ 897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1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81 w 1668"/>
                  <a:gd name="T1" fmla="*/ 1463 h 2014"/>
                  <a:gd name="T2" fmla="*/ 805 w 1668"/>
                  <a:gd name="T3" fmla="*/ 1289 h 2014"/>
                  <a:gd name="T4" fmla="*/ 650 w 1668"/>
                  <a:gd name="T5" fmla="*/ 1115 h 2014"/>
                  <a:gd name="T6" fmla="*/ 498 w 1668"/>
                  <a:gd name="T7" fmla="*/ 929 h 2014"/>
                  <a:gd name="T8" fmla="*/ 373 w 1668"/>
                  <a:gd name="T9" fmla="*/ 743 h 2014"/>
                  <a:gd name="T10" fmla="*/ 259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9 w 1668"/>
                  <a:gd name="T25" fmla="*/ 569 h 2014"/>
                  <a:gd name="T26" fmla="*/ 373 w 1668"/>
                  <a:gd name="T27" fmla="*/ 755 h 2014"/>
                  <a:gd name="T28" fmla="*/ 498 w 1668"/>
                  <a:gd name="T29" fmla="*/ 935 h 2014"/>
                  <a:gd name="T30" fmla="*/ 650 w 1668"/>
                  <a:gd name="T31" fmla="*/ 1115 h 2014"/>
                  <a:gd name="T32" fmla="*/ 805 w 1668"/>
                  <a:gd name="T33" fmla="*/ 1295 h 2014"/>
                  <a:gd name="T34" fmla="*/ 981 w 1668"/>
                  <a:gd name="T35" fmla="*/ 1463 h 2014"/>
                  <a:gd name="T36" fmla="*/ 1154 w 1668"/>
                  <a:gd name="T37" fmla="*/ 1618 h 2014"/>
                  <a:gd name="T38" fmla="*/ 1335 w 1668"/>
                  <a:gd name="T39" fmla="*/ 1762 h 2014"/>
                  <a:gd name="T40" fmla="*/ 1518 w 1668"/>
                  <a:gd name="T41" fmla="*/ 1894 h 2014"/>
                  <a:gd name="T42" fmla="*/ 1702 w 1668"/>
                  <a:gd name="T43" fmla="*/ 2014 h 2014"/>
                  <a:gd name="T44" fmla="*/ 1708 w 1668"/>
                  <a:gd name="T45" fmla="*/ 2014 h 2014"/>
                  <a:gd name="T46" fmla="*/ 1518 w 1668"/>
                  <a:gd name="T47" fmla="*/ 1894 h 2014"/>
                  <a:gd name="T48" fmla="*/ 1335 w 1668"/>
                  <a:gd name="T49" fmla="*/ 1762 h 2014"/>
                  <a:gd name="T50" fmla="*/ 1154 w 1668"/>
                  <a:gd name="T51" fmla="*/ 1618 h 2014"/>
                  <a:gd name="T52" fmla="*/ 981 w 1668"/>
                  <a:gd name="T53" fmla="*/ 1463 h 2014"/>
                  <a:gd name="T54" fmla="*/ 981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6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7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08" y="270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9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>
                  <a:solidFill>
                    <a:srgbClr val="FFFFFF"/>
                  </a:solidFill>
                  <a:cs typeface="+mn-cs"/>
                </a:endParaRPr>
              </a:p>
            </p:txBody>
          </p:sp>
          <p:grpSp>
            <p:nvGrpSpPr>
              <p:cNvPr id="9232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87513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87514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87515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87516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87517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FFFFFF"/>
                    </a:solidFill>
                    <a:latin typeface="Verdan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87518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519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520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79A7DAC5-992B-4B9C-85A7-46FAEFF20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7521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752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15" r:id="rId1"/>
    <p:sldLayoutId id="2147485316" r:id="rId2"/>
    <p:sldLayoutId id="2147485317" r:id="rId3"/>
    <p:sldLayoutId id="2147485318" r:id="rId4"/>
    <p:sldLayoutId id="2147485319" r:id="rId5"/>
    <p:sldLayoutId id="2147485320" r:id="rId6"/>
    <p:sldLayoutId id="2147485321" r:id="rId7"/>
    <p:sldLayoutId id="2147485322" r:id="rId8"/>
    <p:sldLayoutId id="2147485323" r:id="rId9"/>
    <p:sldLayoutId id="2147485324" r:id="rId10"/>
    <p:sldLayoutId id="2147485325" r:id="rId11"/>
    <p:sldLayoutId id="2147485326" r:id="rId12"/>
    <p:sldLayoutId id="2147485327" r:id="rId13"/>
    <p:sldLayoutId id="2147485328" r:id="rId14"/>
    <p:sldLayoutId id="214748532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683568" y="1340768"/>
            <a:ext cx="813769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36" tIns="45718" rIns="91436" bIns="45718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 b="1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 b="1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 b="1">
                <a:solidFill>
                  <a:schemeClr val="tx1"/>
                </a:solidFill>
                <a:latin typeface="+mn-lt"/>
              </a:defRPr>
            </a:lvl5pPr>
            <a:lvl6pPr marL="2470071" indent="-229108" algn="l" defTabSz="915001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500" b="1">
                <a:solidFill>
                  <a:schemeClr val="tx1"/>
                </a:solidFill>
                <a:latin typeface="+mn-lt"/>
              </a:defRPr>
            </a:lvl6pPr>
            <a:lvl7pPr marL="2882465" indent="-229108" algn="l" defTabSz="915001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500" b="1">
                <a:solidFill>
                  <a:schemeClr val="tx1"/>
                </a:solidFill>
                <a:latin typeface="+mn-lt"/>
              </a:defRPr>
            </a:lvl7pPr>
            <a:lvl8pPr marL="3294860" indent="-229108" algn="l" defTabSz="915001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500" b="1">
                <a:solidFill>
                  <a:schemeClr val="tx1"/>
                </a:solidFill>
                <a:latin typeface="+mn-lt"/>
              </a:defRPr>
            </a:lvl8pPr>
            <a:lvl9pPr marL="3707254" indent="-229108" algn="l" defTabSz="915001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5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900" i="1" cap="all" dirty="0" smtClean="0">
                <a:ln w="0">
                  <a:solidFill>
                    <a:schemeClr val="bg2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Влияние сотового телефона на организм человека</a:t>
            </a:r>
          </a:p>
        </p:txBody>
      </p:sp>
    </p:spTree>
  </p:cSld>
  <p:clrMapOvr>
    <a:masterClrMapping/>
  </p:clrMapOvr>
  <p:transition advTm="2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075" y="1844675"/>
          <a:ext cx="8892480" cy="395835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135231"/>
                <a:gridCol w="1093360"/>
                <a:gridCol w="1364560"/>
                <a:gridCol w="836435"/>
                <a:gridCol w="1264645"/>
                <a:gridCol w="1418800"/>
                <a:gridCol w="1013430"/>
                <a:gridCol w="766019"/>
              </a:tblGrid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Можно позвонить в любое время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Можно считать на калькуляторе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Можно играть в игры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Напоминает о полезных вещах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Можно зайти в интернет за информацией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Общение в чатах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Мама всегда знает где я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2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Первое поколение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11,7%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0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11,7%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11,7%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17,6%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0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47%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2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Второе поколение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56,5%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4,3%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4,3%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8,6%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43,8%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17,4%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8,6%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2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Третье поколение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82,3%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0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0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0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35,2%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5,8%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0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2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Четвертое поколение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100%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0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0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0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0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0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600CC"/>
                          </a:solidFill>
                          <a:effectLst/>
                        </a:rPr>
                        <a:t>0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7496" y="383759"/>
            <a:ext cx="88924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4800" b="1" dirty="0">
                <a:ln w="1905">
                  <a:solidFill>
                    <a:srgbClr val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Чем полезны телефоны?</a:t>
            </a:r>
            <a:endParaRPr lang="ru-RU" sz="4800" b="1" dirty="0">
              <a:ln w="1905">
                <a:solidFill>
                  <a:srgbClr val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1557338"/>
          <a:ext cx="8862469" cy="475252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266067"/>
                <a:gridCol w="1266067"/>
                <a:gridCol w="1266067"/>
                <a:gridCol w="1266067"/>
                <a:gridCol w="1266067"/>
                <a:gridCol w="1266067"/>
                <a:gridCol w="1266067"/>
              </a:tblGrid>
              <a:tr h="1303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Портит зрение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Передаёт инфекцию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Отвлекает внимание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Вызывает зависимость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Не даёт голове отдохнуть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Не вреден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2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Первое поколение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52,9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11,7%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23,5%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5,8%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5,8%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0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2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Второе поколение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34,8%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4,3%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17,4%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30,4%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8,6%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13%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2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Третье поколение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17,6%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0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5,8%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64,7%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11,7%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11,7%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2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</a:rPr>
                        <a:t>Четвертое поколение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11,7%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0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5,8%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5,8%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0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33CC"/>
                          </a:solidFill>
                          <a:effectLst/>
                        </a:rPr>
                        <a:t>0</a:t>
                      </a:r>
                      <a:endParaRPr lang="ru-RU" sz="3200" dirty="0">
                        <a:solidFill>
                          <a:srgbClr val="0033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496" y="383759"/>
            <a:ext cx="88924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4800" b="1" dirty="0">
                <a:ln w="1905">
                  <a:solidFill>
                    <a:srgbClr val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Чем вреден телефон?</a:t>
            </a:r>
            <a:endParaRPr lang="ru-RU" sz="4800" b="1" dirty="0">
              <a:ln w="1905">
                <a:solidFill>
                  <a:srgbClr val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ВЫВОДЫ: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785225" cy="5040312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800" dirty="0"/>
              <a:t>мобильный телефон может быть не только полезной необходимой вещью, но и оказывать вредное воздействие на организм </a:t>
            </a:r>
            <a:r>
              <a:rPr lang="ru-RU" sz="2800" dirty="0" smtClean="0"/>
              <a:t>человека;</a:t>
            </a:r>
          </a:p>
          <a:p>
            <a:pPr algn="just" eaLnBrk="1" hangingPunct="1">
              <a:defRPr/>
            </a:pPr>
            <a:r>
              <a:rPr lang="ru-RU" sz="2800" dirty="0"/>
              <a:t>излучение мобильных телефонов и антенн наносит непоправимый вред организму человек и не все об этом </a:t>
            </a:r>
            <a:r>
              <a:rPr lang="ru-RU" sz="2800" dirty="0" smtClean="0"/>
              <a:t>задумываются;</a:t>
            </a:r>
          </a:p>
          <a:p>
            <a:pPr algn="just" eaLnBrk="1" hangingPunct="1">
              <a:defRPr/>
            </a:pPr>
            <a:r>
              <a:rPr lang="ru-RU" sz="2800" dirty="0"/>
              <a:t>вполне </a:t>
            </a:r>
            <a:r>
              <a:rPr lang="ru-RU" sz="2800" dirty="0" smtClean="0"/>
              <a:t>реально максимально </a:t>
            </a:r>
            <a:r>
              <a:rPr lang="ru-RU" sz="2800" dirty="0"/>
              <a:t>оградить себя  от негативных </a:t>
            </a:r>
            <a:r>
              <a:rPr lang="ru-RU" sz="2800" dirty="0" smtClean="0"/>
              <a:t>последствий воздействия телефона.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3387" y="0"/>
            <a:ext cx="9116426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stA="1000" endPos="65000" dist="50800" dir="5400000" sy="-100000" algn="bl" rotWithShape="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" name="Прямоугольник 4"/>
          <p:cNvSpPr/>
          <p:nvPr/>
        </p:nvSpPr>
        <p:spPr>
          <a:xfrm>
            <a:off x="277400" y="2274838"/>
            <a:ext cx="8589211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cap="all" dirty="0">
                <a:ln w="0"/>
                <a:gradFill flip="none">
                  <a:gsLst>
                    <a:gs pos="0">
                      <a:srgbClr val="CC990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CC990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CC9900">
                        <a:shade val="65000"/>
                        <a:satMod val="130000"/>
                      </a:srgbClr>
                    </a:gs>
                    <a:gs pos="92000">
                      <a:srgbClr val="CC9900">
                        <a:shade val="50000"/>
                        <a:satMod val="120000"/>
                      </a:srgbClr>
                    </a:gs>
                    <a:gs pos="100000">
                      <a:srgbClr val="CC9900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cs typeface="+mn-cs"/>
              </a:rPr>
              <a:t>Спасибо </a:t>
            </a:r>
          </a:p>
          <a:p>
            <a:pPr algn="ctr">
              <a:defRPr/>
            </a:pPr>
            <a:r>
              <a:rPr lang="ru-RU" sz="7200" b="1" cap="all" dirty="0">
                <a:ln w="0"/>
                <a:gradFill flip="none">
                  <a:gsLst>
                    <a:gs pos="0">
                      <a:srgbClr val="CC990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CC990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CC9900">
                        <a:shade val="65000"/>
                        <a:satMod val="130000"/>
                      </a:srgbClr>
                    </a:gs>
                    <a:gs pos="92000">
                      <a:srgbClr val="CC9900">
                        <a:shade val="50000"/>
                        <a:satMod val="120000"/>
                      </a:srgbClr>
                    </a:gs>
                    <a:gs pos="100000">
                      <a:srgbClr val="CC9900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cs typeface="+mn-cs"/>
              </a:rPr>
              <a:t>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25" y="357188"/>
            <a:ext cx="8215313" cy="6000750"/>
          </a:xfrm>
          <a:prstGeom prst="rect">
            <a:avLst/>
          </a:prstGeom>
          <a:noFill/>
          <a:ln w="76200" cmpd="tri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800" b="1" dirty="0">
              <a:ln w="1905">
                <a:solidFill>
                  <a:schemeClr val="tx1">
                    <a:lumMod val="10000"/>
                  </a:schemeClr>
                </a:solidFill>
              </a:ln>
              <a:solidFill>
                <a:srgbClr val="0066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8002" y="357188"/>
            <a:ext cx="806593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 w="1905"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работы:</a:t>
            </a:r>
          </a:p>
          <a:p>
            <a:pPr>
              <a:defRPr/>
            </a:pPr>
            <a:r>
              <a:rPr lang="ru-RU" b="1" dirty="0">
                <a:ln w="1905"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0066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изучить положительные и отрицательные стороны использования сотового телефона для снижения его вредного воздействия на  здоровье.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500174"/>
            <a:ext cx="8314478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 w="1905"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работы.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b="1" dirty="0">
                <a:ln w="1905"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0066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Ознакомить с историей создания сотовых телефонов;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b="1" dirty="0">
                <a:ln w="1905"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0066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Познакомить с плюсами и минусами использования сотовых телефонов;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b="1" dirty="0">
                <a:ln w="1905"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0066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Приготовить рекомендации по безопасному использованию мобильных устройств.</a:t>
            </a:r>
          </a:p>
        </p:txBody>
      </p:sp>
      <p:pic>
        <p:nvPicPr>
          <p:cNvPr id="123909" name="Picture 8" descr="http://3.bp.blogspot.com/-Q0nY7z4tSjg/UX5LDhX8wEI/AAAAAAAAASA/kTNHXGGI6S0/s1600/mobile_bann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071810"/>
            <a:ext cx="261937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897438" cy="10842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«Отец» сотового телефона</a:t>
            </a:r>
            <a:br>
              <a:rPr lang="ru-RU" sz="2000" dirty="0" smtClean="0"/>
            </a:br>
            <a:r>
              <a:rPr lang="ru-RU" sz="2000" dirty="0" smtClean="0"/>
              <a:t>Мартин Купер</a:t>
            </a:r>
          </a:p>
        </p:txBody>
      </p:sp>
      <p:pic>
        <p:nvPicPr>
          <p:cNvPr id="1249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42" y="928670"/>
            <a:ext cx="2084533" cy="1490660"/>
          </a:xfrm>
          <a:noFill/>
        </p:spPr>
      </p:pic>
      <p:pic>
        <p:nvPicPr>
          <p:cNvPr id="1249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71480"/>
            <a:ext cx="1257279" cy="1431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85720" y="2000240"/>
            <a:ext cx="4897438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rgbClr val="FFFF99"/>
                </a:solidFill>
              </a:rPr>
              <a:t>3 апреля 1973 года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143504" y="2143116"/>
            <a:ext cx="3465513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FFFF99"/>
                </a:solidFill>
              </a:rPr>
              <a:t>Первый серийный сотовый телефон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429023"/>
            <a:ext cx="8928992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905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Вред сотового телефона:</a:t>
            </a:r>
          </a:p>
          <a:p>
            <a:pPr>
              <a:defRPr/>
            </a:pPr>
            <a:r>
              <a:rPr lang="ru-RU" sz="1400" b="1" i="1" u="sng" dirty="0">
                <a:ln w="1905">
                  <a:solidFill>
                    <a:srgbClr val="000000"/>
                  </a:solidFill>
                </a:ln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«Покушение на убийство» иммунной системы</a:t>
            </a:r>
            <a:r>
              <a:rPr lang="ru-RU" sz="1400" b="1" u="sng" dirty="0">
                <a:ln w="1905">
                  <a:solidFill>
                    <a:srgbClr val="000000"/>
                  </a:solidFill>
                </a:ln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sz="1400" b="1" dirty="0">
              <a:ln w="1905">
                <a:solidFill>
                  <a:srgbClr val="000000"/>
                </a:solidFill>
              </a:ln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8" descr="http://fb.ru/misc/i/gallery/14511/3014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4282" y="4357693"/>
            <a:ext cx="1339463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  <p:pic>
        <p:nvPicPr>
          <p:cNvPr id="11" name="Picture 5" descr="http://astravolga.ru/wp-content/uploads/2015/04/cell-33083_1280-956x71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3" y="4500569"/>
            <a:ext cx="1285884" cy="95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643570" y="4071941"/>
            <a:ext cx="2786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u="sng" dirty="0">
                <a:ln w="1905">
                  <a:solidFill>
                    <a:srgbClr val="000000"/>
                  </a:solidFill>
                </a:ln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 </a:t>
            </a:r>
            <a:r>
              <a:rPr lang="ru-RU" sz="1600" b="1" i="1" u="sng" dirty="0">
                <a:ln w="1905">
                  <a:solidFill>
                    <a:srgbClr val="000000"/>
                  </a:solidFill>
                </a:ln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 мышами</a:t>
            </a:r>
            <a:r>
              <a:rPr lang="ru-RU" sz="1600" b="1" u="sng" dirty="0">
                <a:ln w="1905">
                  <a:solidFill>
                    <a:srgbClr val="000000"/>
                  </a:solidFill>
                </a:ln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sz="1600" b="1" dirty="0">
              <a:ln w="1905">
                <a:solidFill>
                  <a:srgbClr val="000000"/>
                </a:solidFill>
              </a:ln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4" descr="http://static.vplus.net/u/p/5598e5355413ffc35f8b4a32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43702" y="4643446"/>
            <a:ext cx="2034966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  <p:pic>
        <p:nvPicPr>
          <p:cNvPr id="14" name="Picture 6" descr="http://funnypicture.zoda.ru/bd/2007/09/05/18bb6e01af19fa132c9ada9c5a7145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00431" y="4643446"/>
            <a:ext cx="1714512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  <p:pic>
        <p:nvPicPr>
          <p:cNvPr id="15" name="Picture 5" descr="http://astravolga.ru/wp-content/uploads/2015/04/cell-33083_1280-956x71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5072073"/>
            <a:ext cx="96036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6" name="Picture 10" descr="http://www.promo2.ru/wp-content/uploads/2014/03/78CC544190385106F94B0A31E47FB5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18964"/>
          <a:stretch/>
        </p:blipFill>
        <p:spPr bwMode="auto">
          <a:xfrm flipH="1">
            <a:off x="642910" y="1500174"/>
            <a:ext cx="1403304" cy="157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85698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905">
                  <a:solidFill>
                    <a:srgbClr val="000000"/>
                  </a:solidFill>
                </a:ln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Радиоволны мобильников способствуют мутации ДНК клеток и развитию раковых заболеваний.</a:t>
            </a:r>
          </a:p>
        </p:txBody>
      </p:sp>
      <p:pic>
        <p:nvPicPr>
          <p:cNvPr id="50188" name="Picture 12" descr="http://koreamedexpress.ru/sysfiles/43_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357422" y="2285992"/>
            <a:ext cx="1143008" cy="642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  <p:pic>
        <p:nvPicPr>
          <p:cNvPr id="50190" name="Picture 14" descr="http://www.starmedicalkortour.ru/assets/img/ra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28860" y="1214422"/>
            <a:ext cx="1143007" cy="701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  <p:pic>
        <p:nvPicPr>
          <p:cNvPr id="1269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714356"/>
            <a:ext cx="849883" cy="61023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Прямоугольник 6"/>
          <p:cNvSpPr/>
          <p:nvPr/>
        </p:nvSpPr>
        <p:spPr>
          <a:xfrm>
            <a:off x="0" y="3143248"/>
            <a:ext cx="910850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ln w="1905">
                  <a:solidFill>
                    <a:srgbClr val="000000"/>
                  </a:solidFill>
                </a:ln>
                <a:solidFill>
                  <a:srgbClr val="66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использовании сотовых телефонов страдает нервная система</a:t>
            </a:r>
            <a:r>
              <a:rPr lang="ru-RU" sz="1200" b="1" dirty="0">
                <a:ln w="1905">
                  <a:solidFill>
                    <a:srgbClr val="000000"/>
                  </a:solidFill>
                </a:ln>
                <a:solidFill>
                  <a:srgbClr val="66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8" name="Picture 6" descr="http://interteam.com.ua/wp-content/uploads/2015/04/%D0%B2%D0%BB%D0%B8%D1%8F%D0%BD%D0%B8%D0%B5-%D1%82%D0%B5%D0%BB%D0%B5%D1%84%D0%BE%D0%BD%D0%B0-%D1%84%D0%BE%D1%82%D0%B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7158" y="3786190"/>
            <a:ext cx="1635225" cy="1225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  <p:pic>
        <p:nvPicPr>
          <p:cNvPr id="9" name="Picture 4" descr="http://pc-nastroyka.ru/wp-content/uploads/2012/02/gsm_6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00760" y="4643446"/>
            <a:ext cx="2857095" cy="1904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  <p:pic>
        <p:nvPicPr>
          <p:cNvPr id="10" name="Picture 2" descr="http://maramedia.ro/images/news/radiatii-telefon-mobi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71802" y="4000504"/>
            <a:ext cx="2196608" cy="1746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  <p:pic>
        <p:nvPicPr>
          <p:cNvPr id="11" name="Рисунок 10" descr="1180376314_1390"/>
          <p:cNvPicPr/>
          <p:nvPr/>
        </p:nvPicPr>
        <p:blipFill>
          <a:blip r:embed="rId9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596" y="5214950"/>
            <a:ext cx="1643074" cy="1381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" y="0"/>
            <a:ext cx="8229600" cy="70326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/>
              <a:t>Влияние на зрение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71802" y="507981"/>
            <a:ext cx="3357586" cy="15113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 dirty="0"/>
              <a:t>Д</a:t>
            </a:r>
            <a:r>
              <a:rPr lang="ru-RU" sz="1800" dirty="0" smtClean="0"/>
              <a:t>остаточно </a:t>
            </a:r>
            <a:r>
              <a:rPr lang="ru-RU" sz="1800" dirty="0"/>
              <a:t>двухчасового общения в день с вашим мобильным другом, чтобы через год ваше зрение упало на 12-14%.</a:t>
            </a:r>
            <a:endParaRPr lang="ru-RU" sz="1800" dirty="0" smtClean="0"/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50857"/>
            <a:ext cx="2500330" cy="16637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14282" y="2428868"/>
            <a:ext cx="2757478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Влияние на слух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928934"/>
            <a:ext cx="2172815" cy="14480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572008"/>
            <a:ext cx="1858972" cy="139460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Объект 3"/>
          <p:cNvSpPr txBox="1">
            <a:spLocks/>
          </p:cNvSpPr>
          <p:nvPr/>
        </p:nvSpPr>
        <p:spPr bwMode="auto">
          <a:xfrm>
            <a:off x="2857488" y="2714620"/>
            <a:ext cx="3889375" cy="150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Риск развития опухоли в том ухе, к которому прикладывается телефон, в 3,9 раза выше, чем в противоположном.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929190" y="4429132"/>
            <a:ext cx="3829048" cy="57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Телефон – причина аварий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5072074"/>
            <a:ext cx="2357439" cy="16597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981200" y="30543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>
              <a:solidFill>
                <a:srgbClr val="FFFFFF"/>
              </a:solidFill>
              <a:cs typeface="+mn-c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09800" y="457200"/>
            <a:ext cx="5410200" cy="104457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6000">
                <a:solidFill>
                  <a:srgbClr val="FF3300"/>
                </a:solidFill>
                <a:latin typeface="Arial Black" pitchFamily="34" charset="0"/>
                <a:cs typeface="+mn-cs"/>
              </a:rPr>
              <a:t>"Приговор"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133600" y="32067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>
              <a:solidFill>
                <a:srgbClr val="FFFFFF"/>
              </a:solidFill>
              <a:cs typeface="+mn-cs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286000" y="33591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>
              <a:solidFill>
                <a:srgbClr val="FFFFFF"/>
              </a:solidFill>
              <a:cs typeface="+mn-cs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990600" y="2895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>
              <a:solidFill>
                <a:srgbClr val="FFFFFF"/>
              </a:solidFill>
              <a:cs typeface="+mn-cs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38200" y="1905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>
              <a:solidFill>
                <a:srgbClr val="FFFFFF"/>
              </a:solidFill>
              <a:cs typeface="+mn-cs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438400" y="351155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>
              <a:solidFill>
                <a:srgbClr val="FFFFFF"/>
              </a:solidFill>
              <a:cs typeface="+mn-cs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38100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>
              <a:solidFill>
                <a:srgbClr val="FFFFFF"/>
              </a:solidFill>
              <a:cs typeface="+mn-cs"/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124200" y="1828800"/>
            <a:ext cx="2590800" cy="16764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2800">
                <a:solidFill>
                  <a:srgbClr val="FFFFFF"/>
                </a:solidFill>
                <a:cs typeface="+mn-cs"/>
              </a:rPr>
              <a:t>Ослабляет</a:t>
            </a:r>
          </a:p>
          <a:p>
            <a:pPr algn="ctr">
              <a:defRPr/>
            </a:pPr>
            <a:r>
              <a:rPr lang="ru-RU" sz="2800">
                <a:solidFill>
                  <a:srgbClr val="FFFFFF"/>
                </a:solidFill>
                <a:cs typeface="+mn-cs"/>
              </a:rPr>
              <a:t> иммунитет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4876800" y="3716338"/>
            <a:ext cx="4114800" cy="18288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2800">
                <a:solidFill>
                  <a:srgbClr val="FFFFFF"/>
                </a:solidFill>
                <a:cs typeface="+mn-cs"/>
              </a:rPr>
              <a:t>Способствует </a:t>
            </a:r>
          </a:p>
          <a:p>
            <a:pPr algn="ctr">
              <a:defRPr/>
            </a:pPr>
            <a:r>
              <a:rPr lang="ru-RU" sz="2800">
                <a:solidFill>
                  <a:srgbClr val="FFFFFF"/>
                </a:solidFill>
                <a:cs typeface="+mn-cs"/>
              </a:rPr>
              <a:t>возникновению </a:t>
            </a:r>
          </a:p>
          <a:p>
            <a:pPr algn="ctr">
              <a:defRPr/>
            </a:pPr>
            <a:r>
              <a:rPr lang="ru-RU" sz="2800">
                <a:solidFill>
                  <a:srgbClr val="FFFFFF"/>
                </a:solidFill>
                <a:cs typeface="+mn-cs"/>
              </a:rPr>
              <a:t>онкологических </a:t>
            </a:r>
          </a:p>
          <a:p>
            <a:pPr algn="ctr">
              <a:defRPr/>
            </a:pPr>
            <a:r>
              <a:rPr lang="ru-RU" sz="2800">
                <a:solidFill>
                  <a:srgbClr val="FFFFFF"/>
                </a:solidFill>
                <a:cs typeface="+mn-cs"/>
              </a:rPr>
              <a:t>заболеваний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23850" y="3644900"/>
            <a:ext cx="3962400" cy="17526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2800">
                <a:solidFill>
                  <a:srgbClr val="FFFFFF"/>
                </a:solidFill>
                <a:cs typeface="+mn-cs"/>
              </a:rPr>
              <a:t>Вызывает </a:t>
            </a:r>
          </a:p>
          <a:p>
            <a:pPr algn="ctr">
              <a:defRPr/>
            </a:pPr>
            <a:r>
              <a:rPr lang="ru-RU" sz="2800">
                <a:solidFill>
                  <a:srgbClr val="FFFFFF"/>
                </a:solidFill>
                <a:cs typeface="+mn-cs"/>
              </a:rPr>
              <a:t>предрасположенность </a:t>
            </a:r>
          </a:p>
          <a:p>
            <a:pPr algn="ctr">
              <a:defRPr/>
            </a:pPr>
            <a:r>
              <a:rPr lang="ru-RU" sz="2800">
                <a:solidFill>
                  <a:srgbClr val="FFFFFF"/>
                </a:solidFill>
                <a:cs typeface="+mn-cs"/>
              </a:rPr>
              <a:t>к развитию эпилепсии</a:t>
            </a: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2133600" y="1524000"/>
            <a:ext cx="762000" cy="205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4572000" y="15240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6019800" y="1524000"/>
            <a:ext cx="784225" cy="2120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animBg="1"/>
      <p:bldP spid="12294" grpId="0"/>
      <p:bldP spid="12295" grpId="0"/>
      <p:bldP spid="12296" grpId="0"/>
      <p:bldP spid="12297" grpId="0"/>
      <p:bldP spid="12298" grpId="0"/>
      <p:bldP spid="122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676400" y="0"/>
            <a:ext cx="6248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FFFFFF"/>
                </a:solidFill>
                <a:latin typeface="Arial Black" pitchFamily="34" charset="0"/>
                <a:cs typeface="+mn-cs"/>
              </a:rPr>
              <a:t>Итак, можно выделить 3 системы, наиболее подверженные вредному влиянию: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1524000" y="2133600"/>
            <a:ext cx="1752600" cy="914400"/>
          </a:xfrm>
          <a:prstGeom prst="flowChartAlternateProcess">
            <a:avLst/>
          </a:prstGeom>
          <a:gradFill rotWithShape="1">
            <a:gsLst>
              <a:gs pos="0">
                <a:srgbClr val="FC9FCB">
                  <a:alpha val="30000"/>
                </a:srgbClr>
              </a:gs>
              <a:gs pos="13000">
                <a:srgbClr val="F8B049">
                  <a:alpha val="34680"/>
                </a:srgbClr>
              </a:gs>
              <a:gs pos="21001">
                <a:srgbClr val="F8B049">
                  <a:alpha val="37561"/>
                </a:srgbClr>
              </a:gs>
              <a:gs pos="63000">
                <a:srgbClr val="FEE7F2">
                  <a:alpha val="52680"/>
                </a:srgbClr>
              </a:gs>
              <a:gs pos="67000">
                <a:srgbClr val="F952A0">
                  <a:alpha val="54120"/>
                </a:srgbClr>
              </a:gs>
              <a:gs pos="69000">
                <a:srgbClr val="C50849">
                  <a:alpha val="54840"/>
                </a:srgbClr>
              </a:gs>
              <a:gs pos="82001">
                <a:srgbClr val="B43E85">
                  <a:alpha val="59521"/>
                </a:srgbClr>
              </a:gs>
              <a:gs pos="100000">
                <a:srgbClr val="F8B049">
                  <a:alpha val="66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+mn-cs"/>
              </a:rPr>
              <a:t>ЦЕНТРАЛЬНАЯ</a:t>
            </a: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+mn-cs"/>
              </a:rPr>
              <a:t>НЕРВНАЯ</a:t>
            </a: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+mn-cs"/>
              </a:rPr>
              <a:t>СИСТЕМА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4038600" y="2133600"/>
            <a:ext cx="1752600" cy="914400"/>
          </a:xfrm>
          <a:prstGeom prst="flowChartAlternateProcess">
            <a:avLst/>
          </a:prstGeom>
          <a:gradFill rotWithShape="1">
            <a:gsLst>
              <a:gs pos="0">
                <a:srgbClr val="FC9FCB">
                  <a:alpha val="8000"/>
                </a:srgbClr>
              </a:gs>
              <a:gs pos="13000">
                <a:srgbClr val="F8B049">
                  <a:alpha val="15540"/>
                </a:srgbClr>
              </a:gs>
              <a:gs pos="21001">
                <a:srgbClr val="F8B049">
                  <a:alpha val="20181"/>
                </a:srgbClr>
              </a:gs>
              <a:gs pos="63000">
                <a:srgbClr val="FEE7F2">
                  <a:alpha val="44540"/>
                </a:srgbClr>
              </a:gs>
              <a:gs pos="67000">
                <a:srgbClr val="F952A0">
                  <a:alpha val="46860"/>
                </a:srgbClr>
              </a:gs>
              <a:gs pos="69000">
                <a:srgbClr val="C50849">
                  <a:alpha val="48020"/>
                </a:srgbClr>
              </a:gs>
              <a:gs pos="82001">
                <a:srgbClr val="B43E85">
                  <a:alpha val="55561"/>
                </a:srgbClr>
              </a:gs>
              <a:gs pos="100000">
                <a:srgbClr val="F8B049">
                  <a:alpha val="66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+mn-cs"/>
              </a:rPr>
              <a:t>ЭНДОКРИННАЯ</a:t>
            </a: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+mn-cs"/>
              </a:rPr>
              <a:t>СИСТЕМА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553200" y="2133600"/>
            <a:ext cx="1752600" cy="914400"/>
          </a:xfrm>
          <a:prstGeom prst="flowChartAlternateProcess">
            <a:avLst/>
          </a:prstGeom>
          <a:gradFill rotWithShape="1">
            <a:gsLst>
              <a:gs pos="0">
                <a:srgbClr val="FC9FCB">
                  <a:alpha val="8000"/>
                </a:srgbClr>
              </a:gs>
              <a:gs pos="13000">
                <a:srgbClr val="F8B049">
                  <a:alpha val="15540"/>
                </a:srgbClr>
              </a:gs>
              <a:gs pos="21001">
                <a:srgbClr val="F8B049">
                  <a:alpha val="20181"/>
                </a:srgbClr>
              </a:gs>
              <a:gs pos="63000">
                <a:srgbClr val="FEE7F2">
                  <a:alpha val="44540"/>
                </a:srgbClr>
              </a:gs>
              <a:gs pos="67000">
                <a:srgbClr val="F952A0">
                  <a:alpha val="46860"/>
                </a:srgbClr>
              </a:gs>
              <a:gs pos="69000">
                <a:srgbClr val="C50849">
                  <a:alpha val="48020"/>
                </a:srgbClr>
              </a:gs>
              <a:gs pos="82001">
                <a:srgbClr val="B43E85">
                  <a:alpha val="55561"/>
                </a:srgbClr>
              </a:gs>
              <a:gs pos="100000">
                <a:srgbClr val="F8B049">
                  <a:alpha val="66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+mn-cs"/>
              </a:rPr>
              <a:t>ИММУНИТЕТ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1371600" y="3886200"/>
            <a:ext cx="1981200" cy="1066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+mn-cs"/>
              </a:rPr>
              <a:t>ухудшение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+mn-cs"/>
              </a:rPr>
              <a:t> памяти,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+mn-cs"/>
              </a:rPr>
              <a:t>внимания, воли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3962400" y="4876800"/>
            <a:ext cx="1981200" cy="1219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+mn-cs"/>
              </a:rPr>
              <a:t>увеличение</a:t>
            </a: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+mn-cs"/>
              </a:rPr>
              <a:t>содержания</a:t>
            </a: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+mn-cs"/>
              </a:rPr>
              <a:t> адреналина</a:t>
            </a: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+mn-cs"/>
              </a:rPr>
              <a:t>в крови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6477000" y="3886200"/>
            <a:ext cx="1981200" cy="1219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+mn-cs"/>
              </a:rPr>
              <a:t>ухудшение</a:t>
            </a: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+mn-cs"/>
              </a:rPr>
              <a:t> сопротивляемости</a:t>
            </a: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+mn-cs"/>
              </a:rPr>
              <a:t> различным</a:t>
            </a: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+mn-cs"/>
              </a:rPr>
              <a:t> инфекциям 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2362200" y="3124200"/>
            <a:ext cx="1588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diamond" w="med" len="med"/>
            <a:tailEnd type="stealth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876800" y="3276600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7543800" y="31242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2438400" y="1143000"/>
            <a:ext cx="838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4876800" y="1143000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6553200" y="1143000"/>
            <a:ext cx="9144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8" grpId="0" animBg="1"/>
      <p:bldP spid="13319" grpId="0" animBg="1"/>
      <p:bldP spid="133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9001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>
                <a:ln w="1905">
                  <a:solidFill>
                    <a:srgbClr val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Мобильные телефоны несут угрозу распространения опасных инфекций.</a:t>
            </a:r>
          </a:p>
        </p:txBody>
      </p:sp>
      <p:pic>
        <p:nvPicPr>
          <p:cNvPr id="56322" name="Picture 2" descr="http://www.pravda.ru/image/article/9/1/0/559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54491" y="1408332"/>
            <a:ext cx="2014340" cy="1510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  <p:pic>
        <p:nvPicPr>
          <p:cNvPr id="56326" name="Picture 6" descr="http://android-mobile.ru/img/129015-ger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6248" y="2214554"/>
            <a:ext cx="3354730" cy="206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  <p:pic>
        <p:nvPicPr>
          <p:cNvPr id="56328" name="Picture 8" descr="http://u-f.ru/sites/default/files/news/20_may_2015_-_2244/smartfon_opas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42130" y="4293096"/>
            <a:ext cx="1957592" cy="1207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1" descr="H:\НПК 2 КЛАСС\2016 год\ПОДГОТОВКА\ЛИЗА\Исследование\20160420_152109.jpg"/>
          <p:cNvPicPr>
            <a:picLocks noChangeAspect="1" noChangeArrowheads="1"/>
          </p:cNvPicPr>
          <p:nvPr/>
        </p:nvPicPr>
        <p:blipFill>
          <a:blip r:embed="rId2"/>
          <a:srcRect t="12212" b="27602"/>
          <a:stretch>
            <a:fillRect/>
          </a:stretch>
        </p:blipFill>
        <p:spPr bwMode="auto">
          <a:xfrm>
            <a:off x="357188" y="500063"/>
            <a:ext cx="18129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1" name="Picture 5" descr="H:\НПК 2 КЛАСС\2016 год\ПОДГОТОВКА\ЛИЗА\Исследование\20160420_152213.jpg"/>
          <p:cNvPicPr>
            <a:picLocks noChangeAspect="1" noChangeArrowheads="1"/>
          </p:cNvPicPr>
          <p:nvPr/>
        </p:nvPicPr>
        <p:blipFill>
          <a:blip r:embed="rId3"/>
          <a:srcRect t="10258"/>
          <a:stretch>
            <a:fillRect/>
          </a:stretch>
        </p:blipFill>
        <p:spPr bwMode="auto">
          <a:xfrm>
            <a:off x="6715125" y="642938"/>
            <a:ext cx="1643063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2" name="Picture 6" descr="H:\НПК 2 КЛАСС\2016 год\ПОДГОТОВКА\ЛИЗА\Исследование\20160420_152221.jpg"/>
          <p:cNvPicPr>
            <a:picLocks noChangeAspect="1" noChangeArrowheads="1"/>
          </p:cNvPicPr>
          <p:nvPr/>
        </p:nvPicPr>
        <p:blipFill>
          <a:blip r:embed="rId4"/>
          <a:srcRect b="4578"/>
          <a:stretch>
            <a:fillRect/>
          </a:stretch>
        </p:blipFill>
        <p:spPr bwMode="auto">
          <a:xfrm>
            <a:off x="357188" y="3240088"/>
            <a:ext cx="1812925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3" name="Picture 2" descr="H:\НПК 2 КЛАСС\2016 год\ПОДГОТОВКА\ЛИЗА\Исследование\20160420_152131.jpg"/>
          <p:cNvPicPr>
            <a:picLocks noChangeAspect="1" noChangeArrowheads="1"/>
          </p:cNvPicPr>
          <p:nvPr/>
        </p:nvPicPr>
        <p:blipFill>
          <a:blip r:embed="rId5"/>
          <a:srcRect t="4112" r="4808" b="35451"/>
          <a:stretch>
            <a:fillRect/>
          </a:stretch>
        </p:blipFill>
        <p:spPr bwMode="auto">
          <a:xfrm>
            <a:off x="6715125" y="4079875"/>
            <a:ext cx="164306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 descr="H:\НПК 2 КЛАСС\2016 год\ПОДГОТОВКА\ЛИЗА\Исследование\20160420_15215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t="17819" b="24362"/>
          <a:stretch/>
        </p:blipFill>
        <p:spPr bwMode="auto">
          <a:xfrm>
            <a:off x="3143240" y="2786058"/>
            <a:ext cx="2360202" cy="2426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  <p:sp>
        <p:nvSpPr>
          <p:cNvPr id="2" name="Прямоугольник 1"/>
          <p:cNvSpPr/>
          <p:nvPr/>
        </p:nvSpPr>
        <p:spPr>
          <a:xfrm>
            <a:off x="2543874" y="764704"/>
            <a:ext cx="3956939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333333"/>
                </a:solidFill>
              </a:rPr>
              <a:t>Узнав всё об этом, я пошла в лабораторию.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ЛИЯНИЕ СОТОВОГО ТЕЛЕФОНА.">
  <a:themeElements>
    <a:clrScheme name="Другая 6">
      <a:dk1>
        <a:srgbClr val="00FF00"/>
      </a:dk1>
      <a:lt1>
        <a:srgbClr val="99FF99"/>
      </a:lt1>
      <a:dk2>
        <a:srgbClr val="00BF00"/>
      </a:dk2>
      <a:lt2>
        <a:srgbClr val="007F00"/>
      </a:lt2>
      <a:accent1>
        <a:srgbClr val="FFFF00"/>
      </a:accent1>
      <a:accent2>
        <a:srgbClr val="FFC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P_SBUSI_TXT_Dialing2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diamond" w="med" len="med"/>
          <a:tailEnd type="stealth" w="lg" len="lg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diamond" w="med" len="med"/>
          <a:tailEnd type="stealth" w="lg" len="lg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diamond" w="med" len="med"/>
          <a:tailEnd type="stealth" w="lg" len="lg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diamond" w="med" len="med"/>
          <a:tailEnd type="stealth" w="lg" len="lg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арелка">
  <a:themeElements>
    <a:clrScheme name="Тарелка 2">
      <a:dk1>
        <a:srgbClr val="6A4700"/>
      </a:dk1>
      <a:lt1>
        <a:srgbClr val="FFFFFF"/>
      </a:lt1>
      <a:dk2>
        <a:srgbClr val="522900"/>
      </a:dk2>
      <a:lt2>
        <a:srgbClr val="FFFF99"/>
      </a:lt2>
      <a:accent1>
        <a:srgbClr val="CC9900"/>
      </a:accent1>
      <a:accent2>
        <a:srgbClr val="9C7300"/>
      </a:accent2>
      <a:accent3>
        <a:srgbClr val="B3ACAA"/>
      </a:accent3>
      <a:accent4>
        <a:srgbClr val="DADADA"/>
      </a:accent4>
      <a:accent5>
        <a:srgbClr val="E2CAAA"/>
      </a:accent5>
      <a:accent6>
        <a:srgbClr val="8D6800"/>
      </a:accent6>
      <a:hlink>
        <a:srgbClr val="FF9900"/>
      </a:hlink>
      <a:folHlink>
        <a:srgbClr val="FFFF66"/>
      </a:folHlink>
    </a:clrScheme>
    <a:fontScheme name="Тарелка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Тарелка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Тарелка">
  <a:themeElements>
    <a:clrScheme name="Тарелка 2">
      <a:dk1>
        <a:srgbClr val="6A4700"/>
      </a:dk1>
      <a:lt1>
        <a:srgbClr val="FFFFFF"/>
      </a:lt1>
      <a:dk2>
        <a:srgbClr val="522900"/>
      </a:dk2>
      <a:lt2>
        <a:srgbClr val="FFFF99"/>
      </a:lt2>
      <a:accent1>
        <a:srgbClr val="CC9900"/>
      </a:accent1>
      <a:accent2>
        <a:srgbClr val="9C7300"/>
      </a:accent2>
      <a:accent3>
        <a:srgbClr val="B3ACAA"/>
      </a:accent3>
      <a:accent4>
        <a:srgbClr val="DADADA"/>
      </a:accent4>
      <a:accent5>
        <a:srgbClr val="E2CAAA"/>
      </a:accent5>
      <a:accent6>
        <a:srgbClr val="8D6800"/>
      </a:accent6>
      <a:hlink>
        <a:srgbClr val="FF9900"/>
      </a:hlink>
      <a:folHlink>
        <a:srgbClr val="FFFF66"/>
      </a:folHlink>
    </a:clrScheme>
    <a:fontScheme name="Тарелка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Тарелка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Тарелка">
  <a:themeElements>
    <a:clrScheme name="Тарелка 2">
      <a:dk1>
        <a:srgbClr val="6A4700"/>
      </a:dk1>
      <a:lt1>
        <a:srgbClr val="FFFFFF"/>
      </a:lt1>
      <a:dk2>
        <a:srgbClr val="522900"/>
      </a:dk2>
      <a:lt2>
        <a:srgbClr val="FFFF99"/>
      </a:lt2>
      <a:accent1>
        <a:srgbClr val="CC9900"/>
      </a:accent1>
      <a:accent2>
        <a:srgbClr val="9C7300"/>
      </a:accent2>
      <a:accent3>
        <a:srgbClr val="B3ACAA"/>
      </a:accent3>
      <a:accent4>
        <a:srgbClr val="DADADA"/>
      </a:accent4>
      <a:accent5>
        <a:srgbClr val="E2CAAA"/>
      </a:accent5>
      <a:accent6>
        <a:srgbClr val="8D6800"/>
      </a:accent6>
      <a:hlink>
        <a:srgbClr val="FF9900"/>
      </a:hlink>
      <a:folHlink>
        <a:srgbClr val="FFFF66"/>
      </a:folHlink>
    </a:clrScheme>
    <a:fontScheme name="Тарелка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Тарелка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Тарелка">
  <a:themeElements>
    <a:clrScheme name="Тарелка 2">
      <a:dk1>
        <a:srgbClr val="6A4700"/>
      </a:dk1>
      <a:lt1>
        <a:srgbClr val="FFFFFF"/>
      </a:lt1>
      <a:dk2>
        <a:srgbClr val="522900"/>
      </a:dk2>
      <a:lt2>
        <a:srgbClr val="FFFF99"/>
      </a:lt2>
      <a:accent1>
        <a:srgbClr val="CC9900"/>
      </a:accent1>
      <a:accent2>
        <a:srgbClr val="9C7300"/>
      </a:accent2>
      <a:accent3>
        <a:srgbClr val="B3ACAA"/>
      </a:accent3>
      <a:accent4>
        <a:srgbClr val="DADADA"/>
      </a:accent4>
      <a:accent5>
        <a:srgbClr val="E2CAAA"/>
      </a:accent5>
      <a:accent6>
        <a:srgbClr val="8D6800"/>
      </a:accent6>
      <a:hlink>
        <a:srgbClr val="FF9900"/>
      </a:hlink>
      <a:folHlink>
        <a:srgbClr val="FFFF66"/>
      </a:folHlink>
    </a:clrScheme>
    <a:fontScheme name="Тарелка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Тарелка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ВЛИЯНИЕ СОТОВОГО ТЕЛЕФОНА.</Template>
  <TotalTime>17</TotalTime>
  <Words>430</Words>
  <Application>Microsoft Office PowerPoint</Application>
  <PresentationFormat>Экран (4:3)</PresentationFormat>
  <Paragraphs>134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Arial</vt:lpstr>
      <vt:lpstr>Calibri</vt:lpstr>
      <vt:lpstr>Verdana</vt:lpstr>
      <vt:lpstr>Wingdings</vt:lpstr>
      <vt:lpstr>Times New Roman</vt:lpstr>
      <vt:lpstr>Arial Black</vt:lpstr>
      <vt:lpstr>ВЛИЯНИЕ СОТОВОГО ТЕЛЕФОНА.</vt:lpstr>
      <vt:lpstr>PPP_SBUSI_TXT_Dialing2</vt:lpstr>
      <vt:lpstr>Глобус</vt:lpstr>
      <vt:lpstr>1_Глобус</vt:lpstr>
      <vt:lpstr>Тарелка</vt:lpstr>
      <vt:lpstr>2_Тарелка</vt:lpstr>
      <vt:lpstr>4_Тарелка</vt:lpstr>
      <vt:lpstr>5_Тарелка</vt:lpstr>
      <vt:lpstr>Слайд 1</vt:lpstr>
      <vt:lpstr>Слайд 2</vt:lpstr>
      <vt:lpstr>«Отец» сотового телефона Мартин Купер</vt:lpstr>
      <vt:lpstr>Слайд 4</vt:lpstr>
      <vt:lpstr>Влияние на зрение</vt:lpstr>
      <vt:lpstr>Слайд 6</vt:lpstr>
      <vt:lpstr>Слайд 7</vt:lpstr>
      <vt:lpstr>Слайд 8</vt:lpstr>
      <vt:lpstr>Слайд 9</vt:lpstr>
      <vt:lpstr>Слайд 10</vt:lpstr>
      <vt:lpstr>Слайд 11</vt:lpstr>
      <vt:lpstr>ВЫВОДЫ: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Асхат</dc:creator>
  <cp:lastModifiedBy>Асхат</cp:lastModifiedBy>
  <cp:revision>2</cp:revision>
  <dcterms:created xsi:type="dcterms:W3CDTF">2016-12-02T16:25:16Z</dcterms:created>
  <dcterms:modified xsi:type="dcterms:W3CDTF">2016-12-02T16:42:59Z</dcterms:modified>
</cp:coreProperties>
</file>