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87" r:id="rId7"/>
    <p:sldId id="261" r:id="rId8"/>
    <p:sldId id="262" r:id="rId9"/>
    <p:sldId id="29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1" r:id="rId19"/>
    <p:sldId id="274" r:id="rId20"/>
    <p:sldId id="278" r:id="rId21"/>
    <p:sldId id="273" r:id="rId22"/>
    <p:sldId id="295" r:id="rId23"/>
    <p:sldId id="276" r:id="rId24"/>
    <p:sldId id="289" r:id="rId25"/>
    <p:sldId id="290" r:id="rId26"/>
    <p:sldId id="291" r:id="rId27"/>
    <p:sldId id="292" r:id="rId28"/>
    <p:sldId id="298" r:id="rId29"/>
    <p:sldId id="277" r:id="rId30"/>
    <p:sldId id="280" r:id="rId31"/>
    <p:sldId id="279" r:id="rId32"/>
    <p:sldId id="281" r:id="rId33"/>
    <p:sldId id="282" r:id="rId34"/>
    <p:sldId id="283" r:id="rId35"/>
    <p:sldId id="284" r:id="rId36"/>
    <p:sldId id="285" r:id="rId37"/>
    <p:sldId id="286" r:id="rId38"/>
    <p:sldId id="293" r:id="rId39"/>
    <p:sldId id="294" r:id="rId40"/>
    <p:sldId id="29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1338" autoAdjust="0"/>
  </p:normalViewPr>
  <p:slideViewPr>
    <p:cSldViewPr>
      <p:cViewPr varScale="1">
        <p:scale>
          <a:sx n="74" d="100"/>
          <a:sy n="74" d="100"/>
        </p:scale>
        <p:origin x="-18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36A87-DBA1-4927-AC20-38AAF42399B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D9703D-1442-407A-A291-F1A00D79C3CB}">
      <dgm:prSet phldrT="[Текст]"/>
      <dgm:spPr/>
      <dgm:t>
        <a:bodyPr/>
        <a:lstStyle/>
        <a:p>
          <a:r>
            <a:rPr lang="ru-RU" dirty="0" smtClean="0"/>
            <a:t>педагогика</a:t>
          </a:r>
          <a:endParaRPr lang="ru-RU" dirty="0"/>
        </a:p>
      </dgm:t>
    </dgm:pt>
    <dgm:pt modelId="{A7B401E0-281B-446C-8805-82F5E01F1851}" type="parTrans" cxnId="{DBBCA32C-A574-4514-B1AA-66B746D2467C}">
      <dgm:prSet/>
      <dgm:spPr/>
      <dgm:t>
        <a:bodyPr/>
        <a:lstStyle/>
        <a:p>
          <a:endParaRPr lang="ru-RU"/>
        </a:p>
      </dgm:t>
    </dgm:pt>
    <dgm:pt modelId="{AF0E0548-56E0-43C6-B86A-F4425122181E}" type="sibTrans" cxnId="{DBBCA32C-A574-4514-B1AA-66B746D2467C}">
      <dgm:prSet/>
      <dgm:spPr/>
      <dgm:t>
        <a:bodyPr/>
        <a:lstStyle/>
        <a:p>
          <a:endParaRPr lang="ru-RU"/>
        </a:p>
      </dgm:t>
    </dgm:pt>
    <dgm:pt modelId="{FDE6E216-CDE8-43E2-A25A-2B8045D814B3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ПРОФЕССИЯ</a:t>
          </a:r>
          <a:endParaRPr lang="ru-RU" dirty="0">
            <a:solidFill>
              <a:srgbClr val="FF0000"/>
            </a:solidFill>
          </a:endParaRPr>
        </a:p>
      </dgm:t>
    </dgm:pt>
    <dgm:pt modelId="{27D6BF6D-8ADD-4FD4-AA41-E0EE2C49E549}" type="parTrans" cxnId="{02FE5BCD-0A42-4E91-B4B7-6803C4BBDF68}">
      <dgm:prSet/>
      <dgm:spPr/>
      <dgm:t>
        <a:bodyPr/>
        <a:lstStyle/>
        <a:p>
          <a:endParaRPr lang="ru-RU"/>
        </a:p>
      </dgm:t>
    </dgm:pt>
    <dgm:pt modelId="{03CA57AC-B308-4137-8945-9D8C9A8072BE}" type="sibTrans" cxnId="{02FE5BCD-0A42-4E91-B4B7-6803C4BBDF68}">
      <dgm:prSet/>
      <dgm:spPr/>
      <dgm:t>
        <a:bodyPr/>
        <a:lstStyle/>
        <a:p>
          <a:endParaRPr lang="ru-RU"/>
        </a:p>
      </dgm:t>
    </dgm:pt>
    <dgm:pt modelId="{A6ADA367-1DA2-499C-91CE-3C1AF232C104}">
      <dgm:prSet phldrT="[Текст]"/>
      <dgm:spPr/>
      <dgm:t>
        <a:bodyPr/>
        <a:lstStyle/>
        <a:p>
          <a:r>
            <a:rPr lang="ru-RU" dirty="0" smtClean="0"/>
            <a:t>педагогика</a:t>
          </a:r>
          <a:endParaRPr lang="ru-RU" dirty="0"/>
        </a:p>
      </dgm:t>
    </dgm:pt>
    <dgm:pt modelId="{FAC4D463-CC0C-487D-8475-8238A4B33D27}" type="parTrans" cxnId="{6AD2BD86-6A28-4B6B-99BA-D48873C2BB5E}">
      <dgm:prSet/>
      <dgm:spPr/>
      <dgm:t>
        <a:bodyPr/>
        <a:lstStyle/>
        <a:p>
          <a:endParaRPr lang="ru-RU"/>
        </a:p>
      </dgm:t>
    </dgm:pt>
    <dgm:pt modelId="{DBB4BA91-9B47-497B-97D7-36B8418D23C9}" type="sibTrans" cxnId="{6AD2BD86-6A28-4B6B-99BA-D48873C2BB5E}">
      <dgm:prSet/>
      <dgm:spPr/>
      <dgm:t>
        <a:bodyPr/>
        <a:lstStyle/>
        <a:p>
          <a:endParaRPr lang="ru-RU"/>
        </a:p>
      </dgm:t>
    </dgm:pt>
    <dgm:pt modelId="{5D1DB9C2-C504-4F22-81FF-BED11A85F6F6}">
      <dgm:prSet phldrT="[Текст]"/>
      <dgm:spPr/>
      <dgm:t>
        <a:bodyPr/>
        <a:lstStyle/>
        <a:p>
          <a:r>
            <a:rPr lang="ru-RU" dirty="0" smtClean="0">
              <a:solidFill>
                <a:schemeClr val="accent1">
                  <a:lumMod val="75000"/>
                </a:schemeClr>
              </a:solidFill>
            </a:rPr>
            <a:t>ХОББИ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A938422E-F038-428E-9552-A587E6AB655A}" type="parTrans" cxnId="{9EC7C567-B604-49CF-A9E0-9945EEC9E926}">
      <dgm:prSet/>
      <dgm:spPr/>
      <dgm:t>
        <a:bodyPr/>
        <a:lstStyle/>
        <a:p>
          <a:endParaRPr lang="ru-RU"/>
        </a:p>
      </dgm:t>
    </dgm:pt>
    <dgm:pt modelId="{960AC79B-5585-443C-B219-7275F00B5845}" type="sibTrans" cxnId="{9EC7C567-B604-49CF-A9E0-9945EEC9E926}">
      <dgm:prSet/>
      <dgm:spPr/>
      <dgm:t>
        <a:bodyPr/>
        <a:lstStyle/>
        <a:p>
          <a:endParaRPr lang="ru-RU"/>
        </a:p>
      </dgm:t>
    </dgm:pt>
    <dgm:pt modelId="{0F7176A9-735B-4F63-86C6-FB61E311EA67}">
      <dgm:prSet phldrT="[Текст]"/>
      <dgm:spPr/>
      <dgm:t>
        <a:bodyPr/>
        <a:lstStyle/>
        <a:p>
          <a:r>
            <a:rPr lang="ru-RU" dirty="0" smtClean="0"/>
            <a:t>педагогика</a:t>
          </a:r>
          <a:endParaRPr lang="ru-RU" dirty="0"/>
        </a:p>
      </dgm:t>
    </dgm:pt>
    <dgm:pt modelId="{7D4D9E2F-70EF-4A2D-A4CA-17BA0AFF9555}" type="parTrans" cxnId="{6E73B3A8-9E52-4959-B273-66F5BE776177}">
      <dgm:prSet/>
      <dgm:spPr/>
      <dgm:t>
        <a:bodyPr/>
        <a:lstStyle/>
        <a:p>
          <a:endParaRPr lang="ru-RU"/>
        </a:p>
      </dgm:t>
    </dgm:pt>
    <dgm:pt modelId="{CEDFCB31-0BD3-4D6D-93F6-EDDEEF152E7D}" type="sibTrans" cxnId="{6E73B3A8-9E52-4959-B273-66F5BE776177}">
      <dgm:prSet/>
      <dgm:spPr/>
      <dgm:t>
        <a:bodyPr/>
        <a:lstStyle/>
        <a:p>
          <a:endParaRPr lang="ru-RU"/>
        </a:p>
      </dgm:t>
    </dgm:pt>
    <dgm:pt modelId="{574F67F5-83B8-4648-A0D3-F832990982D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ГЛАВНОЕ ДЕЛО ЕЁ ЖИЗНИ</a:t>
          </a:r>
          <a:endParaRPr lang="ru-RU" dirty="0">
            <a:solidFill>
              <a:srgbClr val="002060"/>
            </a:solidFill>
          </a:endParaRPr>
        </a:p>
      </dgm:t>
    </dgm:pt>
    <dgm:pt modelId="{085B993C-8CF2-4AAB-886F-EF9246A337FF}" type="parTrans" cxnId="{BC1914C4-E5B4-43A3-A8A4-45B1980FE6BE}">
      <dgm:prSet/>
      <dgm:spPr/>
      <dgm:t>
        <a:bodyPr/>
        <a:lstStyle/>
        <a:p>
          <a:endParaRPr lang="ru-RU"/>
        </a:p>
      </dgm:t>
    </dgm:pt>
    <dgm:pt modelId="{F2DF6A55-15F0-4343-9B7B-6CC2E22BDAAA}" type="sibTrans" cxnId="{BC1914C4-E5B4-43A3-A8A4-45B1980FE6BE}">
      <dgm:prSet/>
      <dgm:spPr/>
      <dgm:t>
        <a:bodyPr/>
        <a:lstStyle/>
        <a:p>
          <a:endParaRPr lang="ru-RU"/>
        </a:p>
      </dgm:t>
    </dgm:pt>
    <dgm:pt modelId="{EC87DEF6-011C-4C0B-BE48-89694F42F7A9}" type="pres">
      <dgm:prSet presAssocID="{27936A87-DBA1-4927-AC20-38AAF42399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6C1A4E-C3A9-4D3E-A810-D1DEFBD57BEE}" type="pres">
      <dgm:prSet presAssocID="{BBD9703D-1442-407A-A291-F1A00D79C3CB}" presName="composite" presStyleCnt="0"/>
      <dgm:spPr/>
    </dgm:pt>
    <dgm:pt modelId="{E02A0BEF-EB28-4482-B59C-DA1EC4AA98E1}" type="pres">
      <dgm:prSet presAssocID="{BBD9703D-1442-407A-A291-F1A00D79C3C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78879-B68B-45C1-AD66-6F7FADC58FAE}" type="pres">
      <dgm:prSet presAssocID="{BBD9703D-1442-407A-A291-F1A00D79C3C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2F2F9-A913-4A3D-9086-84094391F0C8}" type="pres">
      <dgm:prSet presAssocID="{AF0E0548-56E0-43C6-B86A-F4425122181E}" presName="sp" presStyleCnt="0"/>
      <dgm:spPr/>
    </dgm:pt>
    <dgm:pt modelId="{6AFDFE18-ADA0-4EA5-905A-4978DA8FB272}" type="pres">
      <dgm:prSet presAssocID="{A6ADA367-1DA2-499C-91CE-3C1AF232C104}" presName="composite" presStyleCnt="0"/>
      <dgm:spPr/>
    </dgm:pt>
    <dgm:pt modelId="{BD2EAE74-31EE-464E-9C81-9CE3C06C71E6}" type="pres">
      <dgm:prSet presAssocID="{A6ADA367-1DA2-499C-91CE-3C1AF232C10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063F0-F7D0-4C86-8C7F-C07C906E1E57}" type="pres">
      <dgm:prSet presAssocID="{A6ADA367-1DA2-499C-91CE-3C1AF232C10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E99C1-9083-4DB2-B49F-D740D691184D}" type="pres">
      <dgm:prSet presAssocID="{DBB4BA91-9B47-497B-97D7-36B8418D23C9}" presName="sp" presStyleCnt="0"/>
      <dgm:spPr/>
    </dgm:pt>
    <dgm:pt modelId="{B73BA5CD-C427-4911-AE6A-08526A9FA1C5}" type="pres">
      <dgm:prSet presAssocID="{0F7176A9-735B-4F63-86C6-FB61E311EA67}" presName="composite" presStyleCnt="0"/>
      <dgm:spPr/>
    </dgm:pt>
    <dgm:pt modelId="{BF6A78BD-DCF0-4CE5-B9B9-CA5F8FB835D1}" type="pres">
      <dgm:prSet presAssocID="{0F7176A9-735B-4F63-86C6-FB61E311EA6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AE66C-6073-482E-8707-8240495A23E0}" type="pres">
      <dgm:prSet presAssocID="{0F7176A9-735B-4F63-86C6-FB61E311EA6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1914C4-E5B4-43A3-A8A4-45B1980FE6BE}" srcId="{0F7176A9-735B-4F63-86C6-FB61E311EA67}" destId="{574F67F5-83B8-4648-A0D3-F832990982DE}" srcOrd="0" destOrd="0" parTransId="{085B993C-8CF2-4AAB-886F-EF9246A337FF}" sibTransId="{F2DF6A55-15F0-4343-9B7B-6CC2E22BDAAA}"/>
    <dgm:cxn modelId="{B6A45252-0E8D-453E-817E-6EAB3EE8A9BF}" type="presOf" srcId="{574F67F5-83B8-4648-A0D3-F832990982DE}" destId="{533AE66C-6073-482E-8707-8240495A23E0}" srcOrd="0" destOrd="0" presId="urn:microsoft.com/office/officeart/2005/8/layout/chevron2"/>
    <dgm:cxn modelId="{6E73B3A8-9E52-4959-B273-66F5BE776177}" srcId="{27936A87-DBA1-4927-AC20-38AAF42399B4}" destId="{0F7176A9-735B-4F63-86C6-FB61E311EA67}" srcOrd="2" destOrd="0" parTransId="{7D4D9E2F-70EF-4A2D-A4CA-17BA0AFF9555}" sibTransId="{CEDFCB31-0BD3-4D6D-93F6-EDDEEF152E7D}"/>
    <dgm:cxn modelId="{6895AE25-1FC3-4FF6-BDE4-D1AF6847DA7E}" type="presOf" srcId="{FDE6E216-CDE8-43E2-A25A-2B8045D814B3}" destId="{7B178879-B68B-45C1-AD66-6F7FADC58FAE}" srcOrd="0" destOrd="0" presId="urn:microsoft.com/office/officeart/2005/8/layout/chevron2"/>
    <dgm:cxn modelId="{02FE5BCD-0A42-4E91-B4B7-6803C4BBDF68}" srcId="{BBD9703D-1442-407A-A291-F1A00D79C3CB}" destId="{FDE6E216-CDE8-43E2-A25A-2B8045D814B3}" srcOrd="0" destOrd="0" parTransId="{27D6BF6D-8ADD-4FD4-AA41-E0EE2C49E549}" sibTransId="{03CA57AC-B308-4137-8945-9D8C9A8072BE}"/>
    <dgm:cxn modelId="{9EC7C567-B604-49CF-A9E0-9945EEC9E926}" srcId="{A6ADA367-1DA2-499C-91CE-3C1AF232C104}" destId="{5D1DB9C2-C504-4F22-81FF-BED11A85F6F6}" srcOrd="0" destOrd="0" parTransId="{A938422E-F038-428E-9552-A587E6AB655A}" sibTransId="{960AC79B-5585-443C-B219-7275F00B5845}"/>
    <dgm:cxn modelId="{6C8D6128-573F-41C9-8498-C9A75DC67284}" type="presOf" srcId="{0F7176A9-735B-4F63-86C6-FB61E311EA67}" destId="{BF6A78BD-DCF0-4CE5-B9B9-CA5F8FB835D1}" srcOrd="0" destOrd="0" presId="urn:microsoft.com/office/officeart/2005/8/layout/chevron2"/>
    <dgm:cxn modelId="{2258DFB5-5F58-4A6F-A7D9-1094DC038ACC}" type="presOf" srcId="{27936A87-DBA1-4927-AC20-38AAF42399B4}" destId="{EC87DEF6-011C-4C0B-BE48-89694F42F7A9}" srcOrd="0" destOrd="0" presId="urn:microsoft.com/office/officeart/2005/8/layout/chevron2"/>
    <dgm:cxn modelId="{157D419E-0D9B-4206-ACD3-D9D5B76A6DA0}" type="presOf" srcId="{5D1DB9C2-C504-4F22-81FF-BED11A85F6F6}" destId="{298063F0-F7D0-4C86-8C7F-C07C906E1E57}" srcOrd="0" destOrd="0" presId="urn:microsoft.com/office/officeart/2005/8/layout/chevron2"/>
    <dgm:cxn modelId="{3AD5EF61-1A0B-490A-A8E3-AB35F39A2141}" type="presOf" srcId="{BBD9703D-1442-407A-A291-F1A00D79C3CB}" destId="{E02A0BEF-EB28-4482-B59C-DA1EC4AA98E1}" srcOrd="0" destOrd="0" presId="urn:microsoft.com/office/officeart/2005/8/layout/chevron2"/>
    <dgm:cxn modelId="{DBBCA32C-A574-4514-B1AA-66B746D2467C}" srcId="{27936A87-DBA1-4927-AC20-38AAF42399B4}" destId="{BBD9703D-1442-407A-A291-F1A00D79C3CB}" srcOrd="0" destOrd="0" parTransId="{A7B401E0-281B-446C-8805-82F5E01F1851}" sibTransId="{AF0E0548-56E0-43C6-B86A-F4425122181E}"/>
    <dgm:cxn modelId="{1B7DD6D9-B140-4453-B3AF-8AAD3A8ED04C}" type="presOf" srcId="{A6ADA367-1DA2-499C-91CE-3C1AF232C104}" destId="{BD2EAE74-31EE-464E-9C81-9CE3C06C71E6}" srcOrd="0" destOrd="0" presId="urn:microsoft.com/office/officeart/2005/8/layout/chevron2"/>
    <dgm:cxn modelId="{6AD2BD86-6A28-4B6B-99BA-D48873C2BB5E}" srcId="{27936A87-DBA1-4927-AC20-38AAF42399B4}" destId="{A6ADA367-1DA2-499C-91CE-3C1AF232C104}" srcOrd="1" destOrd="0" parTransId="{FAC4D463-CC0C-487D-8475-8238A4B33D27}" sibTransId="{DBB4BA91-9B47-497B-97D7-36B8418D23C9}"/>
    <dgm:cxn modelId="{892068BB-AA82-46CB-91AC-C2BA2B565837}" type="presParOf" srcId="{EC87DEF6-011C-4C0B-BE48-89694F42F7A9}" destId="{136C1A4E-C3A9-4D3E-A810-D1DEFBD57BEE}" srcOrd="0" destOrd="0" presId="urn:microsoft.com/office/officeart/2005/8/layout/chevron2"/>
    <dgm:cxn modelId="{E0436445-6626-4394-BEE9-1B68B5A89EA6}" type="presParOf" srcId="{136C1A4E-C3A9-4D3E-A810-D1DEFBD57BEE}" destId="{E02A0BEF-EB28-4482-B59C-DA1EC4AA98E1}" srcOrd="0" destOrd="0" presId="urn:microsoft.com/office/officeart/2005/8/layout/chevron2"/>
    <dgm:cxn modelId="{CFBBF0D9-83EE-42B9-B01F-FACD3CB046C5}" type="presParOf" srcId="{136C1A4E-C3A9-4D3E-A810-D1DEFBD57BEE}" destId="{7B178879-B68B-45C1-AD66-6F7FADC58FAE}" srcOrd="1" destOrd="0" presId="urn:microsoft.com/office/officeart/2005/8/layout/chevron2"/>
    <dgm:cxn modelId="{6853C259-8651-4140-827E-907BF2727D6D}" type="presParOf" srcId="{EC87DEF6-011C-4C0B-BE48-89694F42F7A9}" destId="{E4F2F2F9-A913-4A3D-9086-84094391F0C8}" srcOrd="1" destOrd="0" presId="urn:microsoft.com/office/officeart/2005/8/layout/chevron2"/>
    <dgm:cxn modelId="{3452281B-D9AB-43D2-B165-042DFF7ED2AB}" type="presParOf" srcId="{EC87DEF6-011C-4C0B-BE48-89694F42F7A9}" destId="{6AFDFE18-ADA0-4EA5-905A-4978DA8FB272}" srcOrd="2" destOrd="0" presId="urn:microsoft.com/office/officeart/2005/8/layout/chevron2"/>
    <dgm:cxn modelId="{8652D251-B5E7-4C4F-8CC4-12088D9C3367}" type="presParOf" srcId="{6AFDFE18-ADA0-4EA5-905A-4978DA8FB272}" destId="{BD2EAE74-31EE-464E-9C81-9CE3C06C71E6}" srcOrd="0" destOrd="0" presId="urn:microsoft.com/office/officeart/2005/8/layout/chevron2"/>
    <dgm:cxn modelId="{A58D0C67-97A2-43E4-A3F7-B8FDEBFE8F60}" type="presParOf" srcId="{6AFDFE18-ADA0-4EA5-905A-4978DA8FB272}" destId="{298063F0-F7D0-4C86-8C7F-C07C906E1E57}" srcOrd="1" destOrd="0" presId="urn:microsoft.com/office/officeart/2005/8/layout/chevron2"/>
    <dgm:cxn modelId="{2B9275B4-B196-42F6-9FAD-CAC73D325EC7}" type="presParOf" srcId="{EC87DEF6-011C-4C0B-BE48-89694F42F7A9}" destId="{93DE99C1-9083-4DB2-B49F-D740D691184D}" srcOrd="3" destOrd="0" presId="urn:microsoft.com/office/officeart/2005/8/layout/chevron2"/>
    <dgm:cxn modelId="{F80FE87B-7A0E-4E3E-9045-21765D1803F3}" type="presParOf" srcId="{EC87DEF6-011C-4C0B-BE48-89694F42F7A9}" destId="{B73BA5CD-C427-4911-AE6A-08526A9FA1C5}" srcOrd="4" destOrd="0" presId="urn:microsoft.com/office/officeart/2005/8/layout/chevron2"/>
    <dgm:cxn modelId="{197717A4-6FBB-4F43-A08C-536E684FFF45}" type="presParOf" srcId="{B73BA5CD-C427-4911-AE6A-08526A9FA1C5}" destId="{BF6A78BD-DCF0-4CE5-B9B9-CA5F8FB835D1}" srcOrd="0" destOrd="0" presId="urn:microsoft.com/office/officeart/2005/8/layout/chevron2"/>
    <dgm:cxn modelId="{03609702-5372-45A5-A6BE-0E0C5ACE9F91}" type="presParOf" srcId="{B73BA5CD-C427-4911-AE6A-08526A9FA1C5}" destId="{533AE66C-6073-482E-8707-8240495A23E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2A0BEF-EB28-4482-B59C-DA1EC4AA98E1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педагогика</a:t>
          </a:r>
          <a:endParaRPr lang="ru-RU" sz="1800" kern="1200" dirty="0"/>
        </a:p>
      </dsp:txBody>
      <dsp:txXfrm rot="5400000">
        <a:off x="-261264" y="264452"/>
        <a:ext cx="1741760" cy="1219232"/>
      </dsp:txXfrm>
    </dsp:sp>
    <dsp:sp modelId="{7B178879-B68B-45C1-AD66-6F7FADC58FAE}">
      <dsp:nvSpPr>
        <dsp:cNvPr id="0" name=""/>
        <dsp:cNvSpPr/>
      </dsp:nvSpPr>
      <dsp:spPr>
        <a:xfrm rot="5400000">
          <a:off x="3663044" y="-2440623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>
              <a:solidFill>
                <a:srgbClr val="FF0000"/>
              </a:solidFill>
            </a:rPr>
            <a:t>ПРОФЕССИЯ</a:t>
          </a:r>
          <a:endParaRPr lang="ru-RU" sz="3600" kern="1200" dirty="0">
            <a:solidFill>
              <a:srgbClr val="FF0000"/>
            </a:solidFill>
          </a:endParaRPr>
        </a:p>
      </dsp:txBody>
      <dsp:txXfrm rot="5400000">
        <a:off x="3663044" y="-2440623"/>
        <a:ext cx="1132144" cy="6019767"/>
      </dsp:txXfrm>
    </dsp:sp>
    <dsp:sp modelId="{BD2EAE74-31EE-464E-9C81-9CE3C06C71E6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педагогика</a:t>
          </a:r>
          <a:endParaRPr lang="ru-RU" sz="1800" kern="1200" dirty="0"/>
        </a:p>
      </dsp:txBody>
      <dsp:txXfrm rot="5400000">
        <a:off x="-261264" y="1813702"/>
        <a:ext cx="1741760" cy="1219232"/>
      </dsp:txXfrm>
    </dsp:sp>
    <dsp:sp modelId="{298063F0-F7D0-4C86-8C7F-C07C906E1E57}">
      <dsp:nvSpPr>
        <dsp:cNvPr id="0" name=""/>
        <dsp:cNvSpPr/>
      </dsp:nvSpPr>
      <dsp:spPr>
        <a:xfrm rot="5400000">
          <a:off x="3663044" y="-891372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>
              <a:solidFill>
                <a:schemeClr val="accent1">
                  <a:lumMod val="75000"/>
                </a:schemeClr>
              </a:solidFill>
            </a:rPr>
            <a:t>ХОББИ</a:t>
          </a:r>
          <a:endParaRPr lang="ru-RU" sz="3600" kern="1200" dirty="0">
            <a:solidFill>
              <a:schemeClr val="accent1">
                <a:lumMod val="75000"/>
              </a:schemeClr>
            </a:solidFill>
          </a:endParaRPr>
        </a:p>
      </dsp:txBody>
      <dsp:txXfrm rot="5400000">
        <a:off x="3663044" y="-891372"/>
        <a:ext cx="1132144" cy="6019767"/>
      </dsp:txXfrm>
    </dsp:sp>
    <dsp:sp modelId="{BF6A78BD-DCF0-4CE5-B9B9-CA5F8FB835D1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педагогика</a:t>
          </a:r>
          <a:endParaRPr lang="ru-RU" sz="1800" kern="1200" dirty="0"/>
        </a:p>
      </dsp:txBody>
      <dsp:txXfrm rot="5400000">
        <a:off x="-261264" y="3362953"/>
        <a:ext cx="1741760" cy="1219232"/>
      </dsp:txXfrm>
    </dsp:sp>
    <dsp:sp modelId="{533AE66C-6073-482E-8707-8240495A23E0}">
      <dsp:nvSpPr>
        <dsp:cNvPr id="0" name=""/>
        <dsp:cNvSpPr/>
      </dsp:nvSpPr>
      <dsp:spPr>
        <a:xfrm rot="5400000">
          <a:off x="3663044" y="657877"/>
          <a:ext cx="1132144" cy="60197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>
              <a:solidFill>
                <a:srgbClr val="002060"/>
              </a:solidFill>
            </a:rPr>
            <a:t>ГЛАВНОЕ ДЕЛО ЕЁ ЖИЗНИ</a:t>
          </a:r>
          <a:endParaRPr lang="ru-RU" sz="3600" kern="1200" dirty="0">
            <a:solidFill>
              <a:srgbClr val="002060"/>
            </a:solidFill>
          </a:endParaRPr>
        </a:p>
      </dsp:txBody>
      <dsp:txXfrm rot="5400000">
        <a:off x="3663044" y="657877"/>
        <a:ext cx="1132144" cy="6019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9BB5C-9FDC-4846-BAE6-D2DE7C2B6590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D0D55-5ED3-4685-8532-E91A0411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D0D55-5ED3-4685-8532-E91A0411960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CA62CC0-7F85-4A13-9765-E269D4019F5E}" type="datetimeFigureOut">
              <a:rPr lang="ru-RU" smtClean="0"/>
              <a:pPr/>
              <a:t>03.12.2016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0770715-E002-4A2A-9A35-45DC1E136C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43404" cy="707233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i="1" dirty="0" err="1" smtClean="0">
                <a:solidFill>
                  <a:srgbClr val="FF0000"/>
                </a:solidFill>
              </a:rPr>
              <a:t>Кубанова</a:t>
            </a:r>
            <a:r>
              <a:rPr lang="ru-RU" sz="4800" i="1" dirty="0" smtClean="0">
                <a:solidFill>
                  <a:srgbClr val="FF0000"/>
                </a:solidFill>
              </a:rPr>
              <a:t> </a:t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>Ольга Николаевна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400" i="1" dirty="0" smtClean="0">
                <a:solidFill>
                  <a:srgbClr val="FFC000"/>
                </a:solidFill>
              </a:rPr>
              <a:t>Учитель математики</a:t>
            </a:r>
          </a:p>
          <a:p>
            <a:r>
              <a:rPr lang="ru-RU" sz="3400" i="1" dirty="0" smtClean="0">
                <a:solidFill>
                  <a:srgbClr val="FFC000"/>
                </a:solidFill>
              </a:rPr>
              <a:t> МБОУ «</a:t>
            </a:r>
            <a:r>
              <a:rPr lang="ru-RU" sz="3400" i="1" dirty="0" err="1" smtClean="0">
                <a:solidFill>
                  <a:srgbClr val="FFC000"/>
                </a:solidFill>
              </a:rPr>
              <a:t>Плесецкая</a:t>
            </a:r>
            <a:r>
              <a:rPr lang="ru-RU" sz="3400" i="1" dirty="0" smtClean="0">
                <a:solidFill>
                  <a:srgbClr val="FFC000"/>
                </a:solidFill>
              </a:rPr>
              <a:t> средняя школа</a:t>
            </a:r>
            <a:r>
              <a:rPr lang="ru-RU" sz="4000" i="1" dirty="0" smtClean="0">
                <a:solidFill>
                  <a:srgbClr val="FFC000"/>
                </a:solidFill>
              </a:rPr>
              <a:t>»</a:t>
            </a:r>
            <a:endParaRPr lang="ru-RU" sz="40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Аттестат</a:t>
            </a:r>
            <a:r>
              <a:rPr lang="ru-RU" smtClean="0"/>
              <a:t>, Диплом</a:t>
            </a:r>
            <a:r>
              <a:rPr lang="ru-RU" dirty="0" smtClean="0"/>
              <a:t>, курсы</a:t>
            </a:r>
            <a:endParaRPr lang="ru-RU" dirty="0"/>
          </a:p>
        </p:txBody>
      </p:sp>
      <p:pic>
        <p:nvPicPr>
          <p:cNvPr id="4" name="Содержимое 3" descr="аттеста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Диплом Максима</a:t>
            </a:r>
            <a:endParaRPr lang="ru-RU" sz="3200" dirty="0"/>
          </a:p>
        </p:txBody>
      </p:sp>
      <p:pic>
        <p:nvPicPr>
          <p:cNvPr id="6" name="Содержимое 5" descr="CIMG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13362" y="1787045"/>
            <a:ext cx="4860020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/>
          <a:lstStyle/>
          <a:p>
            <a:pPr algn="ctr"/>
            <a:r>
              <a:rPr lang="ru-RU" dirty="0" smtClean="0"/>
              <a:t>Грамоты Артёма.</a:t>
            </a:r>
            <a:endParaRPr lang="ru-RU" dirty="0"/>
          </a:p>
        </p:txBody>
      </p:sp>
      <p:pic>
        <p:nvPicPr>
          <p:cNvPr id="4" name="Содержимое 3" descr="артё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6462184" cy="4956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i="1" dirty="0" smtClean="0"/>
              <a:t>Педагогический Стаж – </a:t>
            </a:r>
            <a:r>
              <a:rPr lang="ru-RU" sz="3200" i="1" dirty="0" smtClean="0"/>
              <a:t>27 лет,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r>
              <a:rPr lang="ru-RU" sz="3200" i="1" dirty="0" smtClean="0"/>
              <a:t> 1 квалификационная категория.</a:t>
            </a:r>
            <a:endParaRPr lang="ru-RU" sz="3200" i="1" dirty="0"/>
          </a:p>
        </p:txBody>
      </p:sp>
      <p:pic>
        <p:nvPicPr>
          <p:cNvPr id="4" name="Содержимое 3" descr="я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Педагогические способности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Методическая  разработка по теме «Методы решения логарифмических  уравнений», опубликованная в интернете.</a:t>
            </a:r>
          </a:p>
          <a:p>
            <a:r>
              <a:rPr lang="ru-RU" dirty="0" smtClean="0"/>
              <a:t> Участница фестиваля «Открытый урок- </a:t>
            </a:r>
            <a:r>
              <a:rPr lang="ru-RU" dirty="0" smtClean="0"/>
              <a:t>2011 и 2014 годы» </a:t>
            </a:r>
            <a:endParaRPr lang="ru-RU" dirty="0" smtClean="0"/>
          </a:p>
          <a:p>
            <a:r>
              <a:rPr lang="ru-RU" dirty="0" smtClean="0"/>
              <a:t> Участник Районного конкурса «Учитель года – 2001» </a:t>
            </a:r>
          </a:p>
          <a:p>
            <a:r>
              <a:rPr lang="ru-RU" dirty="0" smtClean="0"/>
              <a:t> Участник районного конкурса « Самый классный </a:t>
            </a:r>
            <a:r>
              <a:rPr lang="ru-RU" dirty="0" err="1" smtClean="0"/>
              <a:t>классный</a:t>
            </a:r>
            <a:r>
              <a:rPr lang="ru-RU" dirty="0" smtClean="0"/>
              <a:t> -2000»</a:t>
            </a:r>
          </a:p>
          <a:p>
            <a:r>
              <a:rPr lang="ru-RU" dirty="0" smtClean="0"/>
              <a:t> Участница районной творческой группы «Мониторинг как средство управления         качеством образования»</a:t>
            </a:r>
            <a:endParaRPr lang="ru-RU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/>
          <a:lstStyle/>
          <a:p>
            <a:r>
              <a:rPr lang="ru-RU" dirty="0" smtClean="0"/>
              <a:t>Кабинет математики № 36</a:t>
            </a:r>
            <a:endParaRPr lang="ru-RU" dirty="0"/>
          </a:p>
        </p:txBody>
      </p:sp>
      <p:pic>
        <p:nvPicPr>
          <p:cNvPr id="4" name="Содержимое 3" descr="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IMG0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pPr algn="ctr"/>
            <a:r>
              <a:rPr lang="ru-RU" dirty="0" smtClean="0"/>
              <a:t>Внеклассная работа</a:t>
            </a:r>
            <a:endParaRPr lang="ru-RU" dirty="0"/>
          </a:p>
        </p:txBody>
      </p:sp>
      <p:pic>
        <p:nvPicPr>
          <p:cNvPr id="4" name="Содержимое 3" descr="CIMG07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43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Мои хорошисты и отличники</a:t>
            </a:r>
            <a:endParaRPr lang="ru-RU" dirty="0"/>
          </a:p>
        </p:txBody>
      </p:sp>
      <p:pic>
        <p:nvPicPr>
          <p:cNvPr id="4" name="Содержимое 3" descr="CIMG0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357298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Классный руководитель</a:t>
            </a:r>
            <a:br>
              <a:rPr lang="ru-RU" dirty="0" smtClean="0"/>
            </a:br>
            <a:r>
              <a:rPr lang="ru-RU" dirty="0" smtClean="0"/>
              <a:t>11 «б» класс         </a:t>
            </a:r>
            <a:r>
              <a:rPr lang="ru-RU" dirty="0" smtClean="0"/>
              <a:t>2016 </a:t>
            </a:r>
            <a:r>
              <a:rPr lang="ru-RU" dirty="0" smtClean="0"/>
              <a:t>год</a:t>
            </a:r>
            <a:endParaRPr lang="ru-RU" dirty="0"/>
          </a:p>
        </p:txBody>
      </p:sp>
      <p:pic>
        <p:nvPicPr>
          <p:cNvPr id="4" name="Содержимое 3" descr="SDC119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«Где родилась, там и пригодилась…</a:t>
            </a:r>
            <a:endParaRPr lang="ru-RU" dirty="0"/>
          </a:p>
        </p:txBody>
      </p:sp>
      <p:pic>
        <p:nvPicPr>
          <p:cNvPr id="4" name="Содержимое 3" descr="8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6 «а» класс</a:t>
            </a:r>
            <a:endParaRPr lang="ru-RU" dirty="0"/>
          </a:p>
        </p:txBody>
      </p:sp>
      <p:pic>
        <p:nvPicPr>
          <p:cNvPr id="4" name="Содержимое 3" descr="CIMG0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в школьном музее</a:t>
            </a:r>
            <a:endParaRPr lang="ru-RU" dirty="0"/>
          </a:p>
        </p:txBody>
      </p:sp>
      <p:pic>
        <p:nvPicPr>
          <p:cNvPr id="4" name="Содержимое 3" descr="SDC18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3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 и благодарности</a:t>
            </a:r>
            <a:endParaRPr lang="ru-RU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659" y="1609725"/>
            <a:ext cx="3524081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659" y="1609725"/>
            <a:ext cx="3524081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659" y="1609724"/>
            <a:ext cx="3524081" cy="5033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659" y="1609725"/>
            <a:ext cx="3524081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4659" y="1609725"/>
            <a:ext cx="3524081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Кубанова</a:t>
            </a:r>
            <a:r>
              <a:rPr lang="ru-RU" dirty="0" smtClean="0"/>
              <a:t> Ольга Николаевна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– скульптор,</a:t>
            </a:r>
            <a:br>
              <a:rPr lang="ru-RU" dirty="0" smtClean="0"/>
            </a:br>
            <a:r>
              <a:rPr lang="ru-RU" dirty="0" smtClean="0"/>
              <a:t> Моя мастерская – класс…</a:t>
            </a:r>
            <a:endParaRPr lang="ru-RU" dirty="0"/>
          </a:p>
        </p:txBody>
      </p:sp>
      <p:pic>
        <p:nvPicPr>
          <p:cNvPr id="4" name="Содержимое 3" descr="CIMG0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Родной Плесецк</a:t>
            </a:r>
            <a:endParaRPr lang="ru-RU" dirty="0"/>
          </a:p>
        </p:txBody>
      </p:sp>
      <p:pic>
        <p:nvPicPr>
          <p:cNvPr id="4" name="Содержимое 3" descr="1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8159"/>
            <a:ext cx="7239000" cy="482977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…Щёки горят и чёлки отброшены,</a:t>
            </a:r>
            <a:br>
              <a:rPr lang="ru-RU" sz="2400" dirty="0" smtClean="0"/>
            </a:br>
            <a:r>
              <a:rPr lang="ru-RU" sz="2400" dirty="0" smtClean="0"/>
              <a:t>Десятками ушей и глаз,</a:t>
            </a:r>
            <a:br>
              <a:rPr lang="ru-RU" sz="2400" dirty="0" smtClean="0"/>
            </a:br>
            <a:r>
              <a:rPr lang="ru-RU" sz="2400" dirty="0" smtClean="0"/>
              <a:t>Уставившись на меня сейчас…</a:t>
            </a:r>
            <a:endParaRPr lang="ru-RU" sz="2400" dirty="0"/>
          </a:p>
        </p:txBody>
      </p:sp>
      <p:pic>
        <p:nvPicPr>
          <p:cNvPr id="4" name="Содержимое 3" descr="CIMG0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Будущие </a:t>
            </a:r>
            <a:r>
              <a:rPr lang="ru-RU" dirty="0" err="1" smtClean="0"/>
              <a:t>Эйнштейны</a:t>
            </a:r>
            <a:r>
              <a:rPr lang="ru-RU" dirty="0" smtClean="0"/>
              <a:t> и Ломоносовы.</a:t>
            </a:r>
            <a:endParaRPr lang="ru-RU" dirty="0"/>
          </a:p>
        </p:txBody>
      </p:sp>
      <p:pic>
        <p:nvPicPr>
          <p:cNvPr id="4" name="Содержимое 3" descr="CIMG0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857364"/>
          </a:xfrm>
        </p:spPr>
        <p:txBody>
          <a:bodyPr>
            <a:noAutofit/>
          </a:bodyPr>
          <a:lstStyle/>
          <a:p>
            <a:pPr lvl="0" algn="ctr"/>
            <a:r>
              <a:rPr lang="ru-RU" sz="2000" dirty="0" smtClean="0"/>
              <a:t>Как хорошо, что в мире есть такие люди</a:t>
            </a:r>
            <a:br>
              <a:rPr lang="ru-RU" sz="2000" dirty="0" smtClean="0"/>
            </a:br>
            <a:r>
              <a:rPr lang="ru-RU" sz="2000" dirty="0" smtClean="0"/>
              <a:t>Как хорошо, что вместе с ними я.</a:t>
            </a:r>
            <a:br>
              <a:rPr lang="ru-RU" sz="2000" dirty="0" smtClean="0"/>
            </a:br>
            <a:r>
              <a:rPr lang="ru-RU" sz="2000" dirty="0" smtClean="0"/>
              <a:t>Учителями славится моя Россия,</a:t>
            </a:r>
            <a:br>
              <a:rPr lang="ru-RU" sz="2000" dirty="0" smtClean="0"/>
            </a:br>
            <a:r>
              <a:rPr lang="ru-RU" sz="2000" dirty="0" smtClean="0"/>
              <a:t>И звонко слышно шёпот губ :« Учитель – я»</a:t>
            </a:r>
            <a:br>
              <a:rPr lang="ru-RU" sz="2000" dirty="0" smtClean="0"/>
            </a:br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4" name="Содержимое 3" descr="IMG_1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1044"/>
            <a:ext cx="7239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Я -  такая, Как есть…</a:t>
            </a:r>
            <a:endParaRPr lang="ru-RU" dirty="0"/>
          </a:p>
        </p:txBody>
      </p:sp>
      <p:pic>
        <p:nvPicPr>
          <p:cNvPr id="4" name="Содержимое 3" descr="SDC10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239000" cy="820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Я нужна на работе,</a:t>
            </a:r>
            <a:br>
              <a:rPr lang="ru-RU" sz="3100" dirty="0" smtClean="0"/>
            </a:br>
            <a:r>
              <a:rPr lang="ru-RU" sz="3100" dirty="0" smtClean="0"/>
              <a:t> чтоб ребята все были в порядке…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Содержимое 3" descr="getImag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нужна своим детям – в ненастье подставить плечо,</a:t>
            </a:r>
            <a:endParaRPr lang="ru-RU" dirty="0"/>
          </a:p>
        </p:txBody>
      </p:sp>
      <p:pic>
        <p:nvPicPr>
          <p:cNvPr id="4" name="Содержимое 3" descr="дет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умею понять, никого не виню, не ругаю</a:t>
            </a:r>
            <a:endParaRPr lang="ru-RU" dirty="0"/>
          </a:p>
        </p:txBody>
      </p:sp>
      <p:pic>
        <p:nvPicPr>
          <p:cNvPr id="4" name="Содержимое 3" descr="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умею прощать, в моём сердце ни зла, ни обид.</a:t>
            </a:r>
            <a:endParaRPr lang="ru-RU" dirty="0"/>
          </a:p>
        </p:txBody>
      </p:sp>
      <p:pic>
        <p:nvPicPr>
          <p:cNvPr id="4" name="Содержимое 3" descr="CIMG0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И, надеюсь, меня есть, за что и ценить, и любить!</a:t>
            </a:r>
            <a:endParaRPr lang="ru-RU" dirty="0"/>
          </a:p>
        </p:txBody>
      </p:sp>
      <p:pic>
        <p:nvPicPr>
          <p:cNvPr id="4" name="Содержимое 3" descr="x_d74bd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Где родился, там и пригодился!</a:t>
            </a:r>
            <a:endParaRPr lang="ru-RU" dirty="0"/>
          </a:p>
        </p:txBody>
      </p:sp>
      <p:pic>
        <p:nvPicPr>
          <p:cNvPr id="4" name="Содержимое 3" descr="x_5a1f03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0150" y="1875631"/>
            <a:ext cx="5753100" cy="431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2503"/>
            <a:ext cx="7239000" cy="4841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Кубанова</a:t>
            </a:r>
            <a:r>
              <a:rPr lang="ru-RU" dirty="0" smtClean="0"/>
              <a:t> Ольга Николаевна</a:t>
            </a:r>
            <a:endParaRPr lang="ru-RU" dirty="0"/>
          </a:p>
        </p:txBody>
      </p:sp>
      <p:pic>
        <p:nvPicPr>
          <p:cNvPr id="4" name="Содержимое 3" descr="IMG_1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6240" y="1609725"/>
            <a:ext cx="2720920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Детство, школа, институт</a:t>
            </a:r>
            <a:endParaRPr lang="ru-RU" dirty="0"/>
          </a:p>
        </p:txBody>
      </p:sp>
      <p:pic>
        <p:nvPicPr>
          <p:cNvPr id="6" name="Содержимое 5" descr="пионеры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82167"/>
            <a:ext cx="7239000" cy="450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 кл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1919" y="1609725"/>
            <a:ext cx="6189561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i="1" dirty="0" smtClean="0"/>
              <a:t>1989 год – учитель математики </a:t>
            </a:r>
            <a:r>
              <a:rPr lang="ru-RU" sz="3200" b="0" i="1" dirty="0" err="1" smtClean="0"/>
              <a:t>Плесецкой</a:t>
            </a:r>
            <a:r>
              <a:rPr lang="ru-RU" sz="3200" b="0" i="1" dirty="0" smtClean="0"/>
              <a:t> средней школы.</a:t>
            </a:r>
            <a:endParaRPr lang="ru-RU" sz="3200" b="0" i="1" dirty="0"/>
          </a:p>
        </p:txBody>
      </p:sp>
      <p:pic>
        <p:nvPicPr>
          <p:cNvPr id="4" name="Содержимое 3" descr="x_5a1f03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0150" y="1875631"/>
            <a:ext cx="5753100" cy="431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…Так, чтоб мог любой ребёнок теорему повторить.</a:t>
            </a:r>
            <a:endParaRPr lang="ru-RU" dirty="0"/>
          </a:p>
        </p:txBody>
      </p:sp>
      <p:pic>
        <p:nvPicPr>
          <p:cNvPr id="4" name="Содержимое 3" descr="CIMG0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5608" y="1609725"/>
            <a:ext cx="6462184" cy="484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Объект исследования: </a:t>
            </a:r>
            <a:r>
              <a:rPr lang="ru-RU" dirty="0" err="1" smtClean="0"/>
              <a:t>Кубанова</a:t>
            </a:r>
            <a:r>
              <a:rPr lang="ru-RU" dirty="0" smtClean="0"/>
              <a:t> </a:t>
            </a:r>
            <a:r>
              <a:rPr lang="ru-RU" dirty="0" err="1" smtClean="0"/>
              <a:t>ольга</a:t>
            </a:r>
            <a:r>
              <a:rPr lang="ru-RU" dirty="0" smtClean="0"/>
              <a:t> </a:t>
            </a:r>
            <a:r>
              <a:rPr lang="ru-RU" dirty="0" err="1" smtClean="0"/>
              <a:t>николаевна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SDC10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9210" y="1609725"/>
            <a:ext cx="3634979" cy="4846638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245</TotalTime>
  <Words>245</Words>
  <Application>Microsoft Office PowerPoint</Application>
  <PresentationFormat>Экран (4:3)</PresentationFormat>
  <Paragraphs>46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Изящная</vt:lpstr>
      <vt:lpstr>Кубанова  Ольга Николаевна</vt:lpstr>
      <vt:lpstr>«Где родилась, там и пригодилась…</vt:lpstr>
      <vt:lpstr>Родной Плесецк</vt:lpstr>
      <vt:lpstr>Слайд 4</vt:lpstr>
      <vt:lpstr>Детство, школа, институт</vt:lpstr>
      <vt:lpstr>Слайд 6</vt:lpstr>
      <vt:lpstr>1989 год – учитель математики Плесецкой средней школы.</vt:lpstr>
      <vt:lpstr> …Так, чтоб мог любой ребёнок теорему повторить.</vt:lpstr>
      <vt:lpstr>Объект исследования: Кубанова ольга николаевна.</vt:lpstr>
      <vt:lpstr>Аттестат, Диплом, курсы</vt:lpstr>
      <vt:lpstr>Диплом Максима</vt:lpstr>
      <vt:lpstr>Грамоты Артёма.</vt:lpstr>
      <vt:lpstr>Педагогический Стаж – 27 лет,  1 квалификационная категория.</vt:lpstr>
      <vt:lpstr>Педагогические способности</vt:lpstr>
      <vt:lpstr>Кабинет математики № 36</vt:lpstr>
      <vt:lpstr>Слайд 16</vt:lpstr>
      <vt:lpstr>Внеклассная работа</vt:lpstr>
      <vt:lpstr>Мои хорошисты и отличники</vt:lpstr>
      <vt:lpstr>Классный руководитель 11 «б» класс         2016 год</vt:lpstr>
      <vt:lpstr>6 «а» класс</vt:lpstr>
      <vt:lpstr>Работа в школьном музее</vt:lpstr>
      <vt:lpstr>Слайд 22</vt:lpstr>
      <vt:lpstr>Грамоты и благодарности</vt:lpstr>
      <vt:lpstr>Слайд 24</vt:lpstr>
      <vt:lpstr>Слайд 25</vt:lpstr>
      <vt:lpstr>Слайд 26</vt:lpstr>
      <vt:lpstr>Слайд 27</vt:lpstr>
      <vt:lpstr>Кубанова Ольга Николаевна</vt:lpstr>
      <vt:lpstr>Я – скульптор,  Моя мастерская – класс…</vt:lpstr>
      <vt:lpstr>…Щёки горят и чёлки отброшены, Десятками ушей и глаз, Уставившись на меня сейчас…</vt:lpstr>
      <vt:lpstr>Будущие Эйнштейны и Ломоносовы.</vt:lpstr>
      <vt:lpstr>Как хорошо, что в мире есть такие люди Как хорошо, что вместе с ними я. Учителями славится моя Россия, И звонко слышно шёпот губ :« Учитель – я»  </vt:lpstr>
      <vt:lpstr>Я -  такая, Как есть…</vt:lpstr>
      <vt:lpstr>    Я нужна на работе,  чтоб ребята все были в порядке…  </vt:lpstr>
      <vt:lpstr>Я нужна своим детям – в ненастье подставить плечо,</vt:lpstr>
      <vt:lpstr>Я умею понять, никого не виню, не ругаю</vt:lpstr>
      <vt:lpstr>Я умею прощать, в моём сердце ни зла, ни обид.</vt:lpstr>
      <vt:lpstr>И, надеюсь, меня есть, за что и ценить, и любить!</vt:lpstr>
      <vt:lpstr>Где родился, там и пригодился!</vt:lpstr>
      <vt:lpstr>Кубанова Ольга Николаевна</vt:lpstr>
    </vt:vector>
  </TitlesOfParts>
  <Company>ПСОШ1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Кубанова  Ольга Николаевна</dc:title>
  <dc:creator>Учитель</dc:creator>
  <cp:lastModifiedBy>Olga</cp:lastModifiedBy>
  <cp:revision>30</cp:revision>
  <dcterms:created xsi:type="dcterms:W3CDTF">2011-11-03T16:26:29Z</dcterms:created>
  <dcterms:modified xsi:type="dcterms:W3CDTF">2016-12-03T16:41:19Z</dcterms:modified>
</cp:coreProperties>
</file>