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70" r:id="rId9"/>
    <p:sldId id="271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7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08" d="100"/>
          <a:sy n="108" d="100"/>
        </p:scale>
        <p:origin x="-7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76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EFAC-9DF3-49A0-B6ED-08C2EB219417}" type="datetimeFigureOut">
              <a:rPr lang="ru-RU"/>
              <a:pPr>
                <a:defRPr/>
              </a:pPr>
              <a:t>08.01.2016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A6213-4F41-4F5A-8BFB-10F09D2EF20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432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F530-8D5A-4FA6-AD61-957FB0CD3CF4}" type="datetimeFigureOut">
              <a:rPr lang="ru-RU"/>
              <a:pPr>
                <a:defRPr/>
              </a:pPr>
              <a:t>08.01.2016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81408-CE68-42B4-A31F-7B3E6935E15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905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70014-65E2-4056-9797-F2B819CD3D18}" type="datetimeFigureOut">
              <a:rPr lang="ru-RU"/>
              <a:pPr>
                <a:defRPr/>
              </a:pPr>
              <a:t>08.01.2016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965E2-39B8-4CAF-B649-3ECE1B55588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01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5A977-3938-41E4-89D0-135C582F7B3A}" type="datetimeFigureOut">
              <a:rPr lang="ru-RU"/>
              <a:pPr>
                <a:defRPr/>
              </a:pPr>
              <a:t>08.01.2016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5E3B0-ACC7-41EC-98DE-CAA3E9C2632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553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EAFA-7438-45D4-8B2B-86E34F28793E}" type="datetimeFigureOut">
              <a:rPr lang="ru-RU"/>
              <a:pPr>
                <a:defRPr/>
              </a:pPr>
              <a:t>08.01.2016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CBC60-BEF1-47A1-9A49-83A7FB280BD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8265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B4B52-1341-4F2B-8F86-2A7967DBCFA8}" type="datetimeFigureOut">
              <a:rPr lang="ru-RU"/>
              <a:pPr>
                <a:defRPr/>
              </a:pPr>
              <a:t>08.01.2016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A6135-4766-42B7-9B82-9B502B4D66D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192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401AB-29BD-43CE-B61F-7E3F26B80EC8}" type="datetimeFigureOut">
              <a:rPr lang="ru-RU"/>
              <a:pPr>
                <a:defRPr/>
              </a:pPr>
              <a:t>08.01.2016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53785-3B34-4AC2-ADDA-960AD8851CF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051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C68F-A219-418E-8568-A44B9FB2A9EB}" type="datetimeFigureOut">
              <a:rPr lang="ru-RU"/>
              <a:pPr>
                <a:defRPr/>
              </a:pPr>
              <a:t>08.01.2016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13BE5-7455-4EF7-91EF-449CA283D18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711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9940-6E9E-4936-9D2D-B387D0CF13AE}" type="datetimeFigureOut">
              <a:rPr lang="ru-RU"/>
              <a:pPr>
                <a:defRPr/>
              </a:pPr>
              <a:t>08.01.2016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DB6BB-0193-47D1-BC9D-4275A094C57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5740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E088-FE9E-46E2-A0DC-E6E237994488}" type="datetimeFigureOut">
              <a:rPr lang="ru-RU"/>
              <a:pPr>
                <a:defRPr/>
              </a:pPr>
              <a:t>08.01.2016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2E220-0699-4D13-A406-C672A9E3706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847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F48003-EC75-42E5-9783-A622D8187E5D}" type="datetimeFigureOut">
              <a:rPr lang="ru-RU"/>
              <a:pPr>
                <a:defRPr/>
              </a:pPr>
              <a:t>08.01.2016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2659AEE-47DE-4E7D-96F0-791C2472EEB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436096" y="2132856"/>
            <a:ext cx="3094112" cy="1470025"/>
          </a:xfrm>
        </p:spPr>
        <p:txBody>
          <a:bodyPr/>
          <a:lstStyle/>
          <a:p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исследовательский проект: «Байки хомячка Персика и его хозяюшки Нины».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6366" y="3717032"/>
            <a:ext cx="2592288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Шипова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Кисель Н.В.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4941">
            <a:off x="619001" y="1044620"/>
            <a:ext cx="4615964" cy="4022514"/>
          </a:xfrm>
          <a:prstGeom prst="rect">
            <a:avLst/>
          </a:prstGeom>
        </p:spPr>
      </p:pic>
      <p:pic>
        <p:nvPicPr>
          <p:cNvPr id="5" name="Picture 2" descr="http://www.aqua73.ru/my_files/blog/homyak/djungarik-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57800"/>
            <a:ext cx="259228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грызунов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dirty="0"/>
              <a:t>Чтобы зубы не вырастали слишком длинные</a:t>
            </a:r>
            <a:r>
              <a:rPr lang="ru-RU" altLang="ru-RU" sz="2800" dirty="0" smtClean="0"/>
              <a:t>, а их у меня 16, </a:t>
            </a:r>
            <a:r>
              <a:rPr lang="ru-RU" altLang="ru-RU" sz="2800" dirty="0"/>
              <a:t>я должен всё время грызть что-нибудь твердое: орехи, деревянные палки, веточки.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Лена\P1020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135086"/>
            <a:ext cx="2977412" cy="196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57" y="3140968"/>
            <a:ext cx="2656114" cy="20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6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Интересное из жизни хомячков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/>
              <a:t>Люблю бегать по колесу и рыть норки. Я могу вырыть норку под домиком и там уснуть.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400" dirty="0"/>
              <a:t>Однажды </a:t>
            </a:r>
            <a:r>
              <a:rPr lang="ru-RU" sz="2400" dirty="0" smtClean="0"/>
              <a:t>Нина с мамой в клетку поставили два колеса для пробежки, одно колесо зелёного цвета, а другое колесо сиреневого. Хотя учёными доказано, что хомячки плохо видят, но чаще всего хомяки делали пробежку в колесе сиреневого цвета.…….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564904"/>
            <a:ext cx="1188346" cy="129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4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Хозяин дома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Я люблю жить один. </a:t>
            </a:r>
          </a:p>
          <a:p>
            <a:r>
              <a:rPr lang="ru-RU" altLang="ru-RU" dirty="0"/>
              <a:t>Всех квартирантов, которых подселяла ко мне хозяйка, я выгонял из своего домика.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3251200"/>
            <a:ext cx="3802743" cy="3179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7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Хомяки в природе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Мои родственники - </a:t>
            </a:r>
            <a:r>
              <a:rPr lang="ru-RU" altLang="ru-RU" dirty="0" err="1"/>
              <a:t>джунгарские</a:t>
            </a:r>
            <a:r>
              <a:rPr lang="ru-RU" altLang="ru-RU" dirty="0"/>
              <a:t> хомяки живут в природе в норах. </a:t>
            </a:r>
          </a:p>
          <a:p>
            <a:r>
              <a:rPr lang="ru-RU" altLang="ru-RU" dirty="0"/>
              <a:t>Зимой в спячку не впадают. </a:t>
            </a:r>
          </a:p>
          <a:p>
            <a:r>
              <a:rPr lang="ru-RU" altLang="ru-RU" dirty="0"/>
              <a:t>Активное время суток – сумерки. </a:t>
            </a:r>
          </a:p>
          <a:p>
            <a:r>
              <a:rPr lang="ru-RU" altLang="ru-RU" dirty="0"/>
              <a:t>Распространены в сухих степях и полупустынях Юго-Западной Сибири, Восточного Казахстана и Хакассии.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700"/>
            <a:ext cx="2219837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2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Внешний вид </a:t>
            </a:r>
            <a:r>
              <a:rPr lang="ru-RU" b="1" i="1" dirty="0" err="1" smtClean="0"/>
              <a:t>джунгарских</a:t>
            </a:r>
            <a:r>
              <a:rPr lang="ru-RU" b="1" i="1" dirty="0" smtClean="0"/>
              <a:t> хомяков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Пушистая шерстка летом сероватая, с характерной темной полоской вдоль хребта.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Зимой светлее, принимает серебристо-серый оттенок.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Вместительные защечные мешки.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Передние лапки напоминают руки и манера захвата похожа на человеческую.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Подкупают владельцев своей чистоплотностью.</a:t>
            </a:r>
          </a:p>
        </p:txBody>
      </p:sp>
    </p:spTree>
    <p:extLst>
      <p:ext uri="{BB962C8B-B14F-4D97-AF65-F5344CB8AC3E}">
        <p14:creationId xmlns:p14="http://schemas.microsoft.com/office/powerpoint/2010/main" val="2917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5176" indent="-265176" fontAlgn="auto">
              <a:spcAft>
                <a:spcPts val="0"/>
              </a:spcAft>
              <a:defRPr/>
            </a:pPr>
            <a:r>
              <a:rPr lang="ru-RU" dirty="0" smtClean="0"/>
              <a:t>Мы </a:t>
            </a:r>
            <a:r>
              <a:rPr lang="ru-RU" dirty="0" err="1" smtClean="0"/>
              <a:t>джунгарики</a:t>
            </a:r>
            <a:r>
              <a:rPr lang="ru-RU" dirty="0" smtClean="0"/>
              <a:t> – милые пушистые комочки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Смешные и забавные зверьки</a:t>
            </a:r>
            <a:r>
              <a:rPr lang="ru-RU" dirty="0" smtClean="0"/>
              <a:t>. Рождаемся в количестве (1 – 18 хомячков), в неволе 4раза в год.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/>
              <a:t>Мы очень любим, когда нас берут на руки</a:t>
            </a:r>
            <a:r>
              <a:rPr lang="ru-RU" dirty="0" smtClean="0"/>
              <a:t>. Но доверяем мы только своей хозяйке, чужих можем укусить.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4775200"/>
            <a:ext cx="1946098" cy="169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1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Джунгарские</a:t>
            </a:r>
            <a:r>
              <a:rPr lang="ru-RU" dirty="0" smtClean="0"/>
              <a:t> хомячки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dirty="0" smtClean="0"/>
              <a:t> Вывод :домашние </a:t>
            </a:r>
            <a:r>
              <a:rPr lang="ru-RU" altLang="ru-RU" dirty="0"/>
              <a:t>животные создают благоприятную атмосферу в доме, положительным образом влияют на состояние здоровья людей, да и просто, делают жизнь человека более интересной.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dirty="0">
                <a:solidFill>
                  <a:schemeClr val="accent1"/>
                </a:solidFill>
              </a:rPr>
              <a:t>Любите своих домашних животных!</a:t>
            </a:r>
          </a:p>
        </p:txBody>
      </p:sp>
    </p:spTree>
    <p:extLst>
      <p:ext uri="{BB962C8B-B14F-4D97-AF65-F5344CB8AC3E}">
        <p14:creationId xmlns:p14="http://schemas.microsoft.com/office/powerpoint/2010/main" val="5039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Джунгарские</a:t>
            </a:r>
            <a:r>
              <a:rPr lang="ru-RU" smtClean="0"/>
              <a:t> хомячки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53" y="146572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altLang="ru-RU" b="1" u="sng" dirty="0">
                <a:solidFill>
                  <a:schemeClr val="accent1"/>
                </a:solidFill>
              </a:rPr>
              <a:t>Результаты работы над проектом:</a:t>
            </a:r>
            <a:endParaRPr lang="ru-RU" altLang="ru-RU" dirty="0">
              <a:solidFill>
                <a:schemeClr val="accent1"/>
              </a:solidFill>
            </a:endParaRPr>
          </a:p>
          <a:p>
            <a:pPr>
              <a:buNone/>
            </a:pPr>
            <a:endParaRPr lang="ru-RU" altLang="ru-RU" dirty="0"/>
          </a:p>
          <a:p>
            <a:pPr>
              <a:buNone/>
            </a:pPr>
            <a:r>
              <a:rPr lang="ru-RU" altLang="ru-RU" dirty="0"/>
              <a:t>- развитие умения работать со справочной </a:t>
            </a:r>
            <a:r>
              <a:rPr lang="ru-RU" altLang="ru-RU" dirty="0" smtClean="0"/>
              <a:t>литературой с помощью взрослых;</a:t>
            </a:r>
            <a:endParaRPr lang="ru-RU" altLang="ru-RU" dirty="0"/>
          </a:p>
          <a:p>
            <a:pPr>
              <a:buNone/>
            </a:pPr>
            <a:r>
              <a:rPr lang="ru-RU" altLang="ru-RU" dirty="0"/>
              <a:t>- расширение представлений о жизни хомяков, исходя из личных наблюдений;</a:t>
            </a:r>
          </a:p>
          <a:p>
            <a:pPr>
              <a:buNone/>
            </a:pPr>
            <a:r>
              <a:rPr lang="ru-RU" altLang="ru-RU" dirty="0"/>
              <a:t>- представление работы в виде </a:t>
            </a:r>
            <a:r>
              <a:rPr lang="ru-RU" altLang="ru-RU" dirty="0" smtClean="0"/>
              <a:t>дневника наблюдений.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5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Джунгарские</a:t>
            </a:r>
            <a:r>
              <a:rPr lang="ru-RU" dirty="0" smtClean="0"/>
              <a:t> хомячки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/>
              <a:t>Спасибо за внимание!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827584" y="178276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ctr"/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547664" y="1874837"/>
            <a:ext cx="69847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21" y="2083729"/>
            <a:ext cx="6717432" cy="45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711"/>
            <a:ext cx="8229600" cy="1143000"/>
          </a:xfrm>
        </p:spPr>
        <p:txBody>
          <a:bodyPr/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Джунгарские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хомячки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/>
              <a:t>от лица любимого зверька, исходя из личных наблюдений, рассказать об особенностях жизнедеятельности </a:t>
            </a:r>
            <a:r>
              <a:rPr lang="ru-RU" altLang="ru-RU" dirty="0" err="1"/>
              <a:t>джунгарских</a:t>
            </a:r>
            <a:r>
              <a:rPr lang="ru-RU" altLang="ru-RU" dirty="0"/>
              <a:t> </a:t>
            </a:r>
            <a:r>
              <a:rPr lang="ru-RU" altLang="ru-RU" dirty="0" smtClean="0"/>
              <a:t>хомяков.</a:t>
            </a:r>
            <a:endParaRPr lang="ru-RU" altLang="ru-RU" dirty="0"/>
          </a:p>
          <a:p>
            <a:r>
              <a:rPr lang="ru-RU" sz="1400" b="1" dirty="0"/>
              <a:t>Задачи </a:t>
            </a:r>
            <a:endParaRPr lang="ru-RU" sz="1400" dirty="0"/>
          </a:p>
          <a:p>
            <a:r>
              <a:rPr lang="ru-RU" sz="1100" dirty="0"/>
              <a:t> </a:t>
            </a:r>
            <a:r>
              <a:rPr lang="ru-RU" sz="1100" dirty="0" smtClean="0"/>
              <a:t> </a:t>
            </a:r>
            <a:r>
              <a:rPr lang="ru-RU" sz="1400" dirty="0"/>
              <a:t>- </a:t>
            </a:r>
            <a:r>
              <a:rPr lang="ru-RU" sz="1400" dirty="0" smtClean="0"/>
              <a:t>рассказать о внешнем виде хомячков;</a:t>
            </a:r>
            <a:endParaRPr lang="ru-RU" sz="1400" dirty="0"/>
          </a:p>
          <a:p>
            <a:r>
              <a:rPr lang="ru-RU" sz="1400" dirty="0"/>
              <a:t> </a:t>
            </a:r>
            <a:r>
              <a:rPr lang="ru-RU" sz="1400" dirty="0" smtClean="0"/>
              <a:t> </a:t>
            </a:r>
            <a:r>
              <a:rPr lang="ru-RU" sz="1400" dirty="0"/>
              <a:t>- </a:t>
            </a:r>
            <a:r>
              <a:rPr lang="ru-RU" sz="1400" dirty="0" smtClean="0"/>
              <a:t>познакомить </a:t>
            </a:r>
            <a:r>
              <a:rPr lang="ru-RU" sz="1400" dirty="0"/>
              <a:t>с историей </a:t>
            </a:r>
            <a:r>
              <a:rPr lang="ru-RU" sz="1400" dirty="0" err="1" smtClean="0"/>
              <a:t>джунгариков</a:t>
            </a:r>
            <a:r>
              <a:rPr lang="ru-RU" sz="1400" dirty="0" smtClean="0"/>
              <a:t> и их образом </a:t>
            </a:r>
            <a:r>
              <a:rPr lang="ru-RU" sz="1400" dirty="0"/>
              <a:t>жизни;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  -поделиться знаниями содержания хомяков дома</a:t>
            </a:r>
            <a:r>
              <a:rPr lang="ru-RU" sz="1400" dirty="0"/>
              <a:t>, </a:t>
            </a:r>
            <a:r>
              <a:rPr lang="ru-RU" sz="1400" dirty="0" smtClean="0"/>
              <a:t>научить </a:t>
            </a:r>
            <a:r>
              <a:rPr lang="ru-RU" sz="1400" dirty="0"/>
              <a:t>ухаживать за ними;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 </a:t>
            </a:r>
            <a:r>
              <a:rPr lang="ru-RU" sz="1400" dirty="0"/>
              <a:t>- выяснить как и когда малыши становятся похожими на родителей;</a:t>
            </a:r>
          </a:p>
          <a:p>
            <a:r>
              <a:rPr lang="ru-RU" sz="1400" dirty="0"/>
              <a:t> </a:t>
            </a:r>
            <a:r>
              <a:rPr lang="ru-RU" sz="1400" b="1" dirty="0" smtClean="0"/>
              <a:t>Гипотеза</a:t>
            </a:r>
            <a:endParaRPr lang="ru-RU" sz="1400" dirty="0"/>
          </a:p>
          <a:p>
            <a:r>
              <a:rPr lang="ru-RU" sz="1400" dirty="0"/>
              <a:t> </a:t>
            </a:r>
            <a:r>
              <a:rPr lang="ru-RU" sz="1400" dirty="0" smtClean="0"/>
              <a:t>Чтобы </a:t>
            </a:r>
            <a:r>
              <a:rPr lang="ru-RU" sz="1400" dirty="0"/>
              <a:t>ваш питомец был здоров и активен, нужно научиться ухаживать и заботиться о </a:t>
            </a:r>
            <a:r>
              <a:rPr lang="ru-RU" sz="1400" dirty="0" smtClean="0"/>
              <a:t>нем, отдавая всю свою любовь.</a:t>
            </a:r>
            <a:r>
              <a:rPr lang="ru-RU" sz="1400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1381">
            <a:off x="7338840" y="3378839"/>
            <a:ext cx="1657486" cy="11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Я –</a:t>
            </a:r>
            <a:r>
              <a:rPr lang="ru-RU" sz="3200" b="1" dirty="0" err="1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джунгарский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 хомяк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0" indent="-265113">
              <a:spcBef>
                <a:spcPts val="25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 dirty="0">
                <a:solidFill>
                  <a:prstClr val="black"/>
                </a:solidFill>
                <a:latin typeface="Verdana"/>
              </a:rPr>
              <a:t>По размеру меньше обычных хомяков. Мой цвет -  серый с черной полоской на спинке.</a:t>
            </a:r>
            <a:endParaRPr lang="en-US" altLang="ru-RU" sz="28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00375"/>
            <a:ext cx="272573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0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Приручение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2108"/>
            <a:ext cx="8229600" cy="4525963"/>
          </a:xfrm>
        </p:spPr>
        <p:txBody>
          <a:bodyPr/>
          <a:lstStyle/>
          <a:p>
            <a:pPr marL="265176" lvl="0" indent="-265176" fontAlgn="auto"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Verdana"/>
              </a:rPr>
              <a:t>Когда </a:t>
            </a: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меня принесли из магазина, я всех боялся.</a:t>
            </a:r>
          </a:p>
          <a:p>
            <a:pPr marL="265176" lvl="0" indent="-265176" fontAlgn="auto"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None/>
              <a:defRPr/>
            </a:pP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Нина не растерялась, она стала класть  на свою ладошку:   </a:t>
            </a:r>
          </a:p>
          <a:p>
            <a:pPr marL="265176" lvl="0" indent="-265176" fontAlgn="auto"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изюм</a:t>
            </a:r>
          </a:p>
          <a:p>
            <a:pPr marL="265176" lvl="0" indent="-265176" fontAlgn="auto"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курагу</a:t>
            </a:r>
            <a:endParaRPr lang="ru-RU" sz="1800" dirty="0">
              <a:solidFill>
                <a:prstClr val="black"/>
              </a:solidFill>
              <a:latin typeface="Verdana"/>
            </a:endParaRPr>
          </a:p>
          <a:p>
            <a:pPr marL="265176" lvl="0" indent="-265176" fontAlgn="auto"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орешки</a:t>
            </a:r>
            <a:endParaRPr lang="ru-RU" sz="1800" dirty="0">
              <a:solidFill>
                <a:prstClr val="black"/>
              </a:solidFill>
              <a:latin typeface="Verdana"/>
            </a:endParaRPr>
          </a:p>
          <a:p>
            <a:pPr marL="265176" lvl="0" indent="-265176" fontAlgn="auto"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кусочек 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сушки</a:t>
            </a:r>
          </a:p>
          <a:p>
            <a:pPr marL="0" lvl="0" indent="0" fontAlgn="auto"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   семечки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. </a:t>
            </a:r>
          </a:p>
          <a:p>
            <a:pPr marL="265176" lvl="0" indent="-265176" fontAlgn="auto"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Verdana"/>
              </a:rPr>
              <a:t>Я не мог отказаться от такого лакомства</a:t>
            </a: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.</a:t>
            </a:r>
            <a:endParaRPr lang="ru-RU" sz="18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4" name="Picture 2" descr="D:\Лена\P1020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08" y="2422566"/>
            <a:ext cx="20542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Лена\P10206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65926"/>
            <a:ext cx="1965325" cy="161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18" y="4491318"/>
            <a:ext cx="2291225" cy="15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29954"/>
            <a:ext cx="2272308" cy="17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2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жизни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Мой домик клетка, в нем всё есть: поилка с водой; кормушка, колесо.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7774">
            <a:off x="5266155" y="3200331"/>
            <a:ext cx="2232249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0629">
            <a:off x="1268659" y="3337331"/>
            <a:ext cx="2188286" cy="18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570"/>
            <a:ext cx="8229600" cy="1070429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хомяками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094" y="1519517"/>
            <a:ext cx="8229600" cy="4525963"/>
          </a:xfrm>
        </p:spPr>
        <p:txBody>
          <a:bodyPr/>
          <a:lstStyle/>
          <a:p>
            <a:pPr marL="265113" lvl="0" indent="-265113">
              <a:spcBef>
                <a:spcPts val="25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dirty="0" smtClean="0"/>
              <a:t>Хомячки любят, когда изредка меняют интерьер в клетке.</a:t>
            </a:r>
            <a:r>
              <a:rPr lang="ru-RU" altLang="ru-RU" sz="2800" dirty="0">
                <a:solidFill>
                  <a:prstClr val="black"/>
                </a:solidFill>
                <a:latin typeface="Verdana"/>
              </a:rPr>
              <a:t> </a:t>
            </a:r>
            <a:endParaRPr lang="ru-RU" altLang="ru-RU" sz="2800" dirty="0" smtClean="0">
              <a:solidFill>
                <a:prstClr val="black"/>
              </a:solidFill>
              <a:latin typeface="Verdana"/>
            </a:endParaRPr>
          </a:p>
          <a:p>
            <a:pPr marL="265113" lvl="0" indent="-265113">
              <a:spcBef>
                <a:spcPts val="25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 dirty="0" smtClean="0">
                <a:solidFill>
                  <a:prstClr val="black"/>
                </a:solidFill>
                <a:latin typeface="Verdana"/>
              </a:rPr>
              <a:t>Нина </a:t>
            </a:r>
            <a:r>
              <a:rPr lang="ru-RU" altLang="ru-RU" sz="2800" dirty="0">
                <a:solidFill>
                  <a:prstClr val="black"/>
                </a:solidFill>
                <a:latin typeface="Verdana"/>
              </a:rPr>
              <a:t>кормит меня свежим кормом. Она разыскивает мои запасы, т.к. боится за мое здоровье.</a:t>
            </a:r>
          </a:p>
          <a:p>
            <a:pPr marL="265113" lvl="0" indent="-265113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altLang="ru-RU" sz="2800" dirty="0">
              <a:solidFill>
                <a:prstClr val="black"/>
              </a:solidFill>
              <a:latin typeface="Verdana"/>
            </a:endParaRPr>
          </a:p>
          <a:p>
            <a:pPr marL="265113" lvl="0" indent="-265113">
              <a:spcBef>
                <a:spcPts val="25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 dirty="0">
                <a:solidFill>
                  <a:prstClr val="black"/>
                </a:solidFill>
                <a:latin typeface="Verdana"/>
              </a:rPr>
              <a:t> Несвежий корм может повлиять на него. </a:t>
            </a:r>
          </a:p>
          <a:p>
            <a:r>
              <a:rPr lang="ru-RU" altLang="ru-RU" dirty="0"/>
              <a:t>В поилке моя хозяйка регулярно меняет воду, так как вода имеет свойство цвести.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4172"/>
            <a:ext cx="1267657" cy="121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8237" y="271658"/>
            <a:ext cx="1212119" cy="9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Как за мной ухаживают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Я чистоплотен. Мой туалет обычно это в углу клетки. Его тщательно  убирают раз в три дня.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 Раз в неделю </a:t>
            </a:r>
            <a:r>
              <a:rPr lang="ru-RU" sz="2400" dirty="0" smtClean="0"/>
              <a:t>Нина </a:t>
            </a:r>
            <a:r>
              <a:rPr lang="ru-RU" sz="2400" dirty="0"/>
              <a:t>вместе с </a:t>
            </a:r>
            <a:r>
              <a:rPr lang="ru-RU" sz="2400" dirty="0" smtClean="0"/>
              <a:t> папой и мамой </a:t>
            </a:r>
            <a:r>
              <a:rPr lang="ru-RU" sz="2400" dirty="0"/>
              <a:t>проводят полную генеральную уборку клетки, меняют подстилку и вымывают клетку. Терпеть не могу пахучие добавки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Чем меня кормят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Кормят меня специальным кормом для хомяков.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В этом корме много разной крупы, орехов, сушеных фруктов.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А еще очень люблю свежие яблоки, капусту </a:t>
            </a:r>
            <a:r>
              <a:rPr lang="ru-RU" dirty="0"/>
              <a:t>и клевер.</a:t>
            </a:r>
          </a:p>
        </p:txBody>
      </p:sp>
      <p:pic>
        <p:nvPicPr>
          <p:cNvPr id="4" name="Рисунок 3" descr="http://i30.photobucket.com/albums/c349/litriel/nyashka_07_zps9ccdd7e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888074" cy="216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aqua73.ru/my_files/blog/homyak/djungarik-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645024"/>
            <a:ext cx="3079846" cy="216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грызунов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Я отношусь к семейству  грызунов, и поэтому мои зубы </a:t>
            </a:r>
            <a:r>
              <a:rPr lang="ru-RU" altLang="ru-RU" dirty="0" smtClean="0"/>
              <a:t>растут всю жизнь.</a:t>
            </a:r>
            <a:endParaRPr lang="ru-RU" alt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2933700"/>
            <a:ext cx="39052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2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512</TotalTime>
  <Words>610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Луг</vt:lpstr>
      <vt:lpstr>Познавательно – исследовательский проект: «Байки хомячка Персика и его хозяюшки Нины».</vt:lpstr>
      <vt:lpstr>Джунгарские хомячки</vt:lpstr>
      <vt:lpstr>Я –джунгарский хомяк</vt:lpstr>
      <vt:lpstr>Приручение</vt:lpstr>
      <vt:lpstr>Условия жизни</vt:lpstr>
      <vt:lpstr>Уход за хомяками</vt:lpstr>
      <vt:lpstr>Как за мной ухаживают</vt:lpstr>
      <vt:lpstr>Чем меня кормят</vt:lpstr>
      <vt:lpstr>Семейство грызунов</vt:lpstr>
      <vt:lpstr>Семейство грызунов</vt:lpstr>
      <vt:lpstr>Интересное из жизни хомячков</vt:lpstr>
      <vt:lpstr>Хозяин дома</vt:lpstr>
      <vt:lpstr>    Хомяки в природе</vt:lpstr>
      <vt:lpstr>Внешний вид джунгарских хомяков</vt:lpstr>
      <vt:lpstr>Мы джунгарики – милые пушистые комочки </vt:lpstr>
      <vt:lpstr>Джунгарские хомячки</vt:lpstr>
      <vt:lpstr>Джунгарские хомячки</vt:lpstr>
      <vt:lpstr>Джунгарские хомячки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любимые питомцы</dc:title>
  <dc:creator>Николай</dc:creator>
  <cp:lastModifiedBy>User</cp:lastModifiedBy>
  <cp:revision>49</cp:revision>
  <dcterms:created xsi:type="dcterms:W3CDTF">2015-11-15T19:43:25Z</dcterms:created>
  <dcterms:modified xsi:type="dcterms:W3CDTF">2016-01-08T13:48:39Z</dcterms:modified>
</cp:coreProperties>
</file>