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4EF9D-760D-43AC-993C-98E1D7198A0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3481-08B7-46E7-B7F5-3B8E176662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исование и живопись - Рисуем осень-1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98884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непосредственно образовательной деятельности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формированию произношения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старшей логопедической группе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Звуки А-У-И.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013176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Голубец О.Д.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№66 «Яблонька» комбинированного вида ЩМР МО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mg-kiev.fotki.yandex.ru/get/3202/wanowwano.12/0_1aa4f_3901eb13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рум для родителей Детство.ру - Показать сообщение отдельно - Играем: &quot;Хочу картинку!&quot; (осторожно трафик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чет за 3 день ТН - Babyblog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24528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42438107_41446610_41132285_453806bb21e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672431"/>
            <a:ext cx="53530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исование и живопись - Рисуем осень-1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056" y="0"/>
            <a:ext cx="9505056" cy="6858000"/>
          </a:xfrm>
          <a:prstGeom prst="rect">
            <a:avLst/>
          </a:prstGeom>
          <a:noFill/>
        </p:spPr>
      </p:pic>
      <p:pic>
        <p:nvPicPr>
          <p:cNvPr id="6" name="Содержимое 5" descr="42438107_41446610_41132285_453806bb21e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300912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580526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рисуй, художник, осень. Дневник пользователя Helena Bel: Дневники - женская социальная сеть myJulia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unted By The Muse Of Art Romanovna Fine Art and Ramblings On Life Page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nhunters - Фестиваль птиц в долине Х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качать обои и фото Красивая тропинка в осеннем лесу в разрешении 1280x800 пикселей на рабочий сто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7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11960" y="6165304"/>
            <a:ext cx="360040" cy="69269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6016" y="6669360"/>
            <a:ext cx="360040" cy="69269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16016" y="5733256"/>
            <a:ext cx="288032" cy="54868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983319">
            <a:off x="4096302" y="5388344"/>
            <a:ext cx="257714" cy="54736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36920">
            <a:off x="3765336" y="4886123"/>
            <a:ext cx="255511" cy="45851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8973019">
            <a:off x="4490191" y="5076602"/>
            <a:ext cx="265480" cy="49462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делка &quot;Белочка&quot; Вектор-успеха.рф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исование и живопись - Рисуем осень-1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056" y="0"/>
            <a:ext cx="9505056" cy="6858000"/>
          </a:xfrm>
          <a:prstGeom prst="rect">
            <a:avLst/>
          </a:prstGeom>
          <a:noFill/>
        </p:spPr>
      </p:pic>
      <p:pic>
        <p:nvPicPr>
          <p:cNvPr id="20487" name="Picture 7" descr="mango ask.fm/knyaz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9"/>
            <a:ext cx="2555776" cy="2376264"/>
          </a:xfrm>
          <a:prstGeom prst="rect">
            <a:avLst/>
          </a:prstGeom>
          <a:noFill/>
        </p:spPr>
      </p:pic>
      <p:pic>
        <p:nvPicPr>
          <p:cNvPr id="20489" name="Picture 9" descr="http://im1-tub-ru.yandex.net/i?id=6d29f1d7407d250176e45d04545bcb6c-6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520280" cy="23926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573016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573016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3573016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0" y="2852936"/>
            <a:ext cx="2376264" cy="720080"/>
          </a:xfrm>
          <a:prstGeom prst="triangle">
            <a:avLst>
              <a:gd name="adj" fmla="val 55225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79512" y="364502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3573016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3573016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56376" y="3573016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372200" y="2852936"/>
            <a:ext cx="2376264" cy="720080"/>
          </a:xfrm>
          <a:prstGeom prst="triangle">
            <a:avLst>
              <a:gd name="adj" fmla="val 55225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6588224" y="364502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1" name="Picture 11" descr="Индюки и индей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708920"/>
            <a:ext cx="3267437" cy="221096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275856" y="5805264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5805264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860032" y="5805264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3275856" y="5085184"/>
            <a:ext cx="2376264" cy="720080"/>
          </a:xfrm>
          <a:prstGeom prst="triangle">
            <a:avLst>
              <a:gd name="adj" fmla="val 55225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419872" y="587727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иб &quot; Страница 8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укет роз из осенних листьев - Праздничный мир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13</cp:revision>
  <dcterms:created xsi:type="dcterms:W3CDTF">2014-10-17T17:39:05Z</dcterms:created>
  <dcterms:modified xsi:type="dcterms:W3CDTF">2014-10-17T19:11:16Z</dcterms:modified>
</cp:coreProperties>
</file>