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69" r:id="rId2"/>
    <p:sldId id="273" r:id="rId3"/>
    <p:sldId id="274" r:id="rId4"/>
    <p:sldId id="256" r:id="rId5"/>
    <p:sldId id="257" r:id="rId6"/>
    <p:sldId id="270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E397C-BEF1-41F2-AC08-27625865DDFC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D640B-5A1B-4837-B51D-67C2AF63E4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b-guide.ru/page_18176.htm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Фонтан Дубовый на фоне Большого дворца</a:t>
            </a:r>
            <a:endParaRPr lang="ru-RU" sz="28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D640B-5A1B-4837-B51D-67C2AF63E470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Фонтан «Большой каскад»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D640B-5A1B-4837-B51D-67C2AF63E470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u="none" dirty="0" smtClean="0">
                <a:hlinkClick r:id="rId3"/>
              </a:rPr>
              <a:t>Это самый большой фонтан Большого каскада, высота его струи достигает 21 метра</a:t>
            </a:r>
            <a:r>
              <a:rPr lang="ru-RU" dirty="0" smtClean="0">
                <a:hlinkClick r:id="rId3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BD640B-5A1B-4837-B51D-67C2AF63E470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B19E0-B372-44C5-AB20-648264CAE1EF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7FCDE-6320-49C9-B86F-D3CE7E1F06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spb-guide.ru/page_18184.ht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spb-guide.ru/page_18212.ht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spb-guide.ru/page_18210.ht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spb-guide.ru/page_18194.ht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b-guide.ru/page_18175.ht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b-guide.ru/page_18176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spb-guide.ru/page_18198.ht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spb-guide.ru/page_18191.ht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9600" b="1" i="1" dirty="0" smtClean="0">
                <a:solidFill>
                  <a:srgbClr val="C00000"/>
                </a:solidFill>
              </a:rPr>
              <a:t>Петергоф </a:t>
            </a:r>
            <a:endParaRPr lang="ru-RU" sz="9600" b="1" i="1" dirty="0">
              <a:solidFill>
                <a:srgbClr val="C00000"/>
              </a:solidFill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2714612" y="2000240"/>
            <a:ext cx="4374858" cy="428628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026" name="Picture 2" descr="E:\P1020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072066" y="214290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Фонтаны Петергофа</a:t>
            </a:r>
            <a:endParaRPr lang="ru-RU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488" y="6143644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Презентацию подготовила учитель географии </a:t>
            </a:r>
            <a:r>
              <a:rPr lang="ru-RU" dirty="0" err="1" smtClean="0"/>
              <a:t>Налётова</a:t>
            </a:r>
            <a:r>
              <a:rPr lang="ru-RU" dirty="0" smtClean="0"/>
              <a:t> И.С.</a:t>
            </a:r>
            <a:endParaRPr lang="ru-RU" dirty="0"/>
          </a:p>
        </p:txBody>
      </p:sp>
      <p:pic>
        <p:nvPicPr>
          <p:cNvPr id="1027" name="Picture 3" descr="E:\P1020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43505" y="214290"/>
            <a:ext cx="371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</a:rPr>
              <a:t>Фонтаны </a:t>
            </a:r>
          </a:p>
          <a:p>
            <a:r>
              <a:rPr lang="ru-RU" sz="6000" b="1" dirty="0" smtClean="0">
                <a:solidFill>
                  <a:srgbClr val="C00000"/>
                </a:solidFill>
              </a:rPr>
              <a:t>Петергофа</a:t>
            </a:r>
            <a:endParaRPr lang="ru-RU" sz="6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Фонтан-шутиха Зонтик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hlinkClick r:id="rId2"/>
              </a:rPr>
              <a:t>Римские фонтаны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818860" y="1600200"/>
            <a:ext cx="350627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Фонтаны </a:t>
            </a:r>
            <a:r>
              <a:rPr lang="ru-RU" b="1" dirty="0">
                <a:solidFill>
                  <a:srgbClr val="002060"/>
                </a:solidFill>
              </a:rPr>
              <a:t>Б</a:t>
            </a:r>
            <a:r>
              <a:rPr lang="ru-RU" b="1" dirty="0" smtClean="0">
                <a:solidFill>
                  <a:srgbClr val="002060"/>
                </a:solidFill>
              </a:rPr>
              <a:t>ольшие чаши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hlinkClick r:id="rId2"/>
              </a:rPr>
              <a:t>Фонтан Нептун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>
                <a:hlinkClick r:id="rId2"/>
              </a:rPr>
              <a:t>Фонтаны квадратных прудов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Большой дворец и фонтан Большой каскад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hlinkClick r:id="rId2"/>
              </a:rPr>
              <a:t>Менажерные</a:t>
            </a:r>
            <a:r>
              <a:rPr lang="ru-RU" b="1" dirty="0">
                <a:hlinkClick r:id="rId2"/>
              </a:rPr>
              <a:t> фонтаны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Львиный каскад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Фонтан Солнце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В </a:t>
            </a:r>
            <a:r>
              <a:rPr lang="ru-RU" b="1" dirty="0">
                <a:solidFill>
                  <a:srgbClr val="002060"/>
                </a:solidFill>
              </a:rPr>
              <a:t>1723 году состоялось торжественное открытие Петергофа и запуск Большого каскада — главного фонтанного сооружения</a:t>
            </a:r>
            <a:r>
              <a:rPr lang="ru-RU" dirty="0">
                <a:solidFill>
                  <a:srgbClr val="002060"/>
                </a:solidFill>
              </a:rPr>
              <a:t>. Резиденция получила название «Петергоф», что в переводе с немецкого означает «Петрова усадьба». В начале XVIII века к западу от Нижнего парка возникла Большая слобода, или Старый Петергоф, а к востоку — Малая слобода, или Новый Петергоф.</a:t>
            </a:r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E:\P1020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b="1" dirty="0">
                <a:hlinkClick r:id="rId3"/>
              </a:rPr>
              <a:t>Большой каскад</a:t>
            </a:r>
            <a:endParaRPr lang="ru-RU" dirty="0"/>
          </a:p>
          <a:p>
            <a:r>
              <a:rPr lang="ru-RU" dirty="0">
                <a:hlinkClick r:id="rId3"/>
              </a:rPr>
              <a:t>Большой каскад – это главный фонтан Петергофа и ему нет равных по объему воды и размерам, роскоши и выразительности.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130048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10715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Фонтан «Большой каскад»</a:t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5" y="1000109"/>
            <a:ext cx="764386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C00000"/>
                </a:solidFill>
                <a:hlinkClick r:id="rId3"/>
              </a:rPr>
              <a:t>Фонтан «Самсон»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0" y="5714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Фонтан-шутиха Дубок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57319" y="1600200"/>
            <a:ext cx="442936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hlinkClick r:id="rId2"/>
              </a:rPr>
              <a:t>Дворец </a:t>
            </a:r>
            <a:r>
              <a:rPr lang="ru-RU" b="1" dirty="0" err="1">
                <a:hlinkClick r:id="rId2"/>
              </a:rPr>
              <a:t>Монплезир</a:t>
            </a:r>
            <a:r>
              <a:rPr lang="ru-RU" b="1" dirty="0">
                <a:hlinkClick r:id="rId2"/>
              </a:rPr>
              <a:t> и </a:t>
            </a:r>
            <a:r>
              <a:rPr lang="ru-RU" b="1" dirty="0" err="1">
                <a:hlinkClick r:id="rId2"/>
              </a:rPr>
              <a:t>Монплезирский</a:t>
            </a:r>
            <a:r>
              <a:rPr lang="ru-RU" b="1" dirty="0">
                <a:hlinkClick r:id="rId2"/>
              </a:rPr>
              <a:t> сад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hlinkClick r:id="rId2"/>
              </a:rPr>
              <a:t>Фонтаны-шутихи Скамейки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</TotalTime>
  <Words>159</Words>
  <Application>Microsoft Office PowerPoint</Application>
  <PresentationFormat>Экран (4:3)</PresentationFormat>
  <Paragraphs>28</Paragraphs>
  <Slides>18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Петергоф </vt:lpstr>
      <vt:lpstr>Слайд 2</vt:lpstr>
      <vt:lpstr>Слайд 3</vt:lpstr>
      <vt:lpstr>Слайд 4</vt:lpstr>
      <vt:lpstr>Фонтан «Большой каскад» </vt:lpstr>
      <vt:lpstr> Фонтан «Самсон»  </vt:lpstr>
      <vt:lpstr>Фонтан-шутиха Дубок</vt:lpstr>
      <vt:lpstr>Дворец Монплезир и Монплезирский сад</vt:lpstr>
      <vt:lpstr>Фонтаны-шутихи Скамейки</vt:lpstr>
      <vt:lpstr>Фонтан-шутиха Зонтик</vt:lpstr>
      <vt:lpstr>Римские фонтаны</vt:lpstr>
      <vt:lpstr>Фонтаны Большие чаши </vt:lpstr>
      <vt:lpstr>Фонтан Нептун</vt:lpstr>
      <vt:lpstr>  Фонтаны квадратных прудов </vt:lpstr>
      <vt:lpstr>Большой дворец и фонтан Большой каскад</vt:lpstr>
      <vt:lpstr>Менажерные фонтаны</vt:lpstr>
      <vt:lpstr>Львиный каскад</vt:lpstr>
      <vt:lpstr>Фонтан Солнце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14</cp:revision>
  <dcterms:created xsi:type="dcterms:W3CDTF">2016-10-28T15:13:12Z</dcterms:created>
  <dcterms:modified xsi:type="dcterms:W3CDTF">2016-12-07T10:17:15Z</dcterms:modified>
</cp:coreProperties>
</file>