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7" r:id="rId4"/>
    <p:sldId id="265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C57BA-F761-44CE-9C71-EF6C846A59A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D1255A-39B7-417F-9813-FB2B2E0F354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3200" b="1" dirty="0" smtClean="0">
              <a:solidFill>
                <a:srgbClr val="002060"/>
              </a:solidFill>
            </a:rPr>
            <a:t>Кто любит добрые дела – тому и жизнь мила.</a:t>
          </a:r>
          <a:br>
            <a:rPr lang="ru-RU" sz="3200" b="1" dirty="0" smtClean="0">
              <a:solidFill>
                <a:srgbClr val="002060"/>
              </a:solidFill>
            </a:rPr>
          </a:br>
          <a:r>
            <a:rPr lang="ru-RU" sz="3200" b="1" dirty="0" smtClean="0">
              <a:solidFill>
                <a:srgbClr val="002060"/>
              </a:solidFill>
            </a:rPr>
            <a:t>Злой не верит, что есть на свете добрый.</a:t>
          </a:r>
          <a:br>
            <a:rPr lang="ru-RU" sz="3200" b="1" dirty="0" smtClean="0">
              <a:solidFill>
                <a:srgbClr val="002060"/>
              </a:solidFill>
            </a:rPr>
          </a:br>
          <a:r>
            <a:rPr lang="ru-RU" sz="3200" b="1" dirty="0" smtClean="0">
              <a:solidFill>
                <a:srgbClr val="002060"/>
              </a:solidFill>
            </a:rPr>
            <a:t>Без добрых дел, нет доброго имени.</a:t>
          </a:r>
          <a:br>
            <a:rPr lang="ru-RU" sz="3200" b="1" dirty="0" smtClean="0">
              <a:solidFill>
                <a:srgbClr val="002060"/>
              </a:solidFill>
            </a:rPr>
          </a:br>
          <a:endParaRPr lang="ru-RU" sz="3200" b="1" dirty="0">
            <a:solidFill>
              <a:srgbClr val="002060"/>
            </a:solidFill>
          </a:endParaRPr>
        </a:p>
      </dgm:t>
    </dgm:pt>
    <dgm:pt modelId="{F3A9D7BB-E1F7-4F05-B708-7E148EE0C446}" type="parTrans" cxnId="{0883AA17-3F88-4E5F-A55B-65BED1D12180}">
      <dgm:prSet/>
      <dgm:spPr/>
      <dgm:t>
        <a:bodyPr/>
        <a:lstStyle/>
        <a:p>
          <a:endParaRPr lang="ru-RU"/>
        </a:p>
      </dgm:t>
    </dgm:pt>
    <dgm:pt modelId="{2CDFEC17-48B7-4BA8-8122-44E7849C6F10}" type="sibTrans" cxnId="{0883AA17-3F88-4E5F-A55B-65BED1D12180}">
      <dgm:prSet/>
      <dgm:spPr/>
      <dgm:t>
        <a:bodyPr/>
        <a:lstStyle/>
        <a:p>
          <a:endParaRPr lang="ru-RU"/>
        </a:p>
      </dgm:t>
    </dgm:pt>
    <dgm:pt modelId="{6792A6EC-09F6-4D2C-9E28-E851DFABB94B}" type="pres">
      <dgm:prSet presAssocID="{07AC57BA-F761-44CE-9C71-EF6C846A59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E4E956-6DB2-4991-8A62-081E267D02BB}" type="pres">
      <dgm:prSet presAssocID="{2CD1255A-39B7-417F-9813-FB2B2E0F35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83AA17-3F88-4E5F-A55B-65BED1D12180}" srcId="{07AC57BA-F761-44CE-9C71-EF6C846A59A7}" destId="{2CD1255A-39B7-417F-9813-FB2B2E0F3549}" srcOrd="0" destOrd="0" parTransId="{F3A9D7BB-E1F7-4F05-B708-7E148EE0C446}" sibTransId="{2CDFEC17-48B7-4BA8-8122-44E7849C6F10}"/>
    <dgm:cxn modelId="{B25D1557-52CD-4081-A7B1-6B59A64F1E9E}" type="presOf" srcId="{07AC57BA-F761-44CE-9C71-EF6C846A59A7}" destId="{6792A6EC-09F6-4D2C-9E28-E851DFABB94B}" srcOrd="0" destOrd="0" presId="urn:microsoft.com/office/officeart/2005/8/layout/vList2"/>
    <dgm:cxn modelId="{346A39CF-A70A-4F84-B20B-9E78BD1D1AE5}" type="presOf" srcId="{2CD1255A-39B7-417F-9813-FB2B2E0F3549}" destId="{50E4E956-6DB2-4991-8A62-081E267D02BB}" srcOrd="0" destOrd="0" presId="urn:microsoft.com/office/officeart/2005/8/layout/vList2"/>
    <dgm:cxn modelId="{06C4149B-57A6-49E9-AEF8-62F1BE422EB0}" type="presParOf" srcId="{6792A6EC-09F6-4D2C-9E28-E851DFABB94B}" destId="{50E4E956-6DB2-4991-8A62-081E267D02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2324D6-5FBA-4F44-82C6-ADA771AAABA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29819B-C0BC-47DE-893A-9B13DEFE2DD8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 rtl="0"/>
          <a:r>
            <a:rPr lang="ru-RU" sz="3200" b="1" dirty="0" smtClean="0">
              <a:solidFill>
                <a:srgbClr val="002060"/>
              </a:solidFill>
            </a:rPr>
            <a:t>Добрые слова, дороже богатства.</a:t>
          </a:r>
          <a:br>
            <a:rPr lang="ru-RU" sz="3200" b="1" dirty="0" smtClean="0">
              <a:solidFill>
                <a:srgbClr val="002060"/>
              </a:solidFill>
            </a:rPr>
          </a:br>
          <a:r>
            <a:rPr lang="ru-RU" sz="3200" b="1" dirty="0" smtClean="0">
              <a:solidFill>
                <a:srgbClr val="002060"/>
              </a:solidFill>
            </a:rPr>
            <a:t>Доброе слово лечит, а злое калечит.</a:t>
          </a:r>
          <a:br>
            <a:rPr lang="ru-RU" sz="3200" b="1" dirty="0" smtClean="0">
              <a:solidFill>
                <a:srgbClr val="002060"/>
              </a:solidFill>
            </a:rPr>
          </a:br>
          <a:r>
            <a:rPr lang="ru-RU" sz="3200" b="1" dirty="0" smtClean="0">
              <a:solidFill>
                <a:srgbClr val="002060"/>
              </a:solidFill>
            </a:rPr>
            <a:t>Худо тому, кто добра не делает никому.</a:t>
          </a:r>
          <a:endParaRPr lang="ru-RU" sz="3200" b="1" dirty="0">
            <a:solidFill>
              <a:srgbClr val="002060"/>
            </a:solidFill>
          </a:endParaRPr>
        </a:p>
      </dgm:t>
    </dgm:pt>
    <dgm:pt modelId="{58B73B1E-767C-4B9D-A660-13B40823277E}" type="parTrans" cxnId="{BC32926F-5EC6-44F6-B88F-628D7B695E16}">
      <dgm:prSet/>
      <dgm:spPr/>
      <dgm:t>
        <a:bodyPr/>
        <a:lstStyle/>
        <a:p>
          <a:endParaRPr lang="ru-RU"/>
        </a:p>
      </dgm:t>
    </dgm:pt>
    <dgm:pt modelId="{C7325AA9-1CE5-48D3-81BF-91D5C9E05AA5}" type="sibTrans" cxnId="{BC32926F-5EC6-44F6-B88F-628D7B695E16}">
      <dgm:prSet/>
      <dgm:spPr/>
      <dgm:t>
        <a:bodyPr/>
        <a:lstStyle/>
        <a:p>
          <a:endParaRPr lang="ru-RU"/>
        </a:p>
      </dgm:t>
    </dgm:pt>
    <dgm:pt modelId="{622957F2-225B-4D68-800F-44745684BEF2}" type="pres">
      <dgm:prSet presAssocID="{442324D6-5FBA-4F44-82C6-ADA771AAAB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E5E8E8-4A29-453C-98A0-08C95BC76064}" type="pres">
      <dgm:prSet presAssocID="{8129819B-C0BC-47DE-893A-9B13DEFE2DD8}" presName="parentText" presStyleLbl="node1" presStyleIdx="0" presStyleCnt="1" custLinFactNeighborX="0" custLinFactNeighborY="155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32926F-5EC6-44F6-B88F-628D7B695E16}" srcId="{442324D6-5FBA-4F44-82C6-ADA771AAABA3}" destId="{8129819B-C0BC-47DE-893A-9B13DEFE2DD8}" srcOrd="0" destOrd="0" parTransId="{58B73B1E-767C-4B9D-A660-13B40823277E}" sibTransId="{C7325AA9-1CE5-48D3-81BF-91D5C9E05AA5}"/>
    <dgm:cxn modelId="{6AD9FD91-717D-4923-8A92-037837544FBB}" type="presOf" srcId="{442324D6-5FBA-4F44-82C6-ADA771AAABA3}" destId="{622957F2-225B-4D68-800F-44745684BEF2}" srcOrd="0" destOrd="0" presId="urn:microsoft.com/office/officeart/2005/8/layout/vList2"/>
    <dgm:cxn modelId="{2DD0B7C7-4662-4602-AB21-FC249FC18178}" type="presOf" srcId="{8129819B-C0BC-47DE-893A-9B13DEFE2DD8}" destId="{14E5E8E8-4A29-453C-98A0-08C95BC76064}" srcOrd="0" destOrd="0" presId="urn:microsoft.com/office/officeart/2005/8/layout/vList2"/>
    <dgm:cxn modelId="{18522296-3273-4D67-AF5A-F6D9AFE81BD0}" type="presParOf" srcId="{622957F2-225B-4D68-800F-44745684BEF2}" destId="{14E5E8E8-4A29-453C-98A0-08C95BC760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575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5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1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485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2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122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0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97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0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59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0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4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59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94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34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5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45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5945BF6-FB1A-4D31-BA45-3C4040B96B48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251D0D-E515-4576-8909-BAB67EC50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4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2724" y="1351129"/>
            <a:ext cx="5426158" cy="2593074"/>
          </a:xfrm>
        </p:spPr>
        <p:txBody>
          <a:bodyPr>
            <a:noAutofit/>
          </a:bodyPr>
          <a:lstStyle/>
          <a:p>
            <a:r>
              <a:rPr lang="ru-RU" sz="4800" b="1" i="1" kern="18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4800" b="1" i="1" kern="18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4800" b="1" i="1" kern="18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"</a:t>
            </a:r>
            <a:r>
              <a:rPr lang="ru-RU" sz="4800" b="1" i="1" kern="18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Несите людям доброту". </a:t>
            </a:r>
            <a:endParaRPr lang="ru-RU" sz="48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482724" y="4831306"/>
            <a:ext cx="5426158" cy="65509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выполнила: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Александровна,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900igr.net/up/datai/83962/0001-001-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r="23564"/>
          <a:stretch>
            <a:fillRect/>
          </a:stretch>
        </p:blipFill>
        <p:spPr bwMode="auto">
          <a:xfrm>
            <a:off x="7519916" y="689592"/>
            <a:ext cx="3916908" cy="522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rzhyschiv-dnz-sonechko.edukit.kiev.ua/files2/images/anmatsya/ln_anime/7254.gif?size=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38" y="684378"/>
            <a:ext cx="47910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21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13941" y="1617768"/>
            <a:ext cx="9730845" cy="51406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Доброта (о качествах человека) – дельный, сведущий, умеющий, усердный, исправный, добро любящий, добро творящий</a:t>
            </a:r>
            <a:r>
              <a:rPr lang="ru-RU" b="1" dirty="0" smtClean="0">
                <a:solidFill>
                  <a:srgbClr val="002060"/>
                </a:solidFill>
              </a:rPr>
              <a:t>. (О. Даль)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fun-for-us.ru/img.php?url=http://cs624631.vk.me/v624631543/5da5b/2a-59F_TFX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28" y="2658533"/>
            <a:ext cx="3266399" cy="401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ou-borovichok.ru/wp-content/uploads/2016/08/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83" y="2667000"/>
            <a:ext cx="6119022" cy="401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rzhyschiv-dnz-sonechko.edukit.kiev.ua/files2/images/anmatsya/ln_anime/7254.gif?size=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27" y="128481"/>
            <a:ext cx="47910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7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724" y="887104"/>
            <a:ext cx="5854584" cy="6312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i="1" dirty="0" smtClean="0">
                <a:solidFill>
                  <a:srgbClr val="002060"/>
                </a:solidFill>
              </a:rPr>
              <a:t>“</a:t>
            </a:r>
            <a:r>
              <a:rPr lang="ru-RU" sz="3600" b="1" i="1" dirty="0">
                <a:solidFill>
                  <a:srgbClr val="002060"/>
                </a:solidFill>
              </a:rPr>
              <a:t>Нет в мире прекраснее чувства, чем ощущение, что ты сделал людям хоть каплю добра”. </a:t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(Л.Н</a:t>
            </a:r>
            <a:r>
              <a:rPr lang="ru-RU" sz="3600" b="1" i="1" dirty="0" smtClean="0">
                <a:solidFill>
                  <a:srgbClr val="002060"/>
                </a:solidFill>
              </a:rPr>
              <a:t>. Толстой</a:t>
            </a:r>
            <a:r>
              <a:rPr lang="ru-RU" sz="3600" b="1" i="1" dirty="0">
                <a:solidFill>
                  <a:srgbClr val="002060"/>
                </a:solidFill>
              </a:rPr>
              <a:t>.)</a:t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“Доброта – это солнце, которое согревает душу человека”. </a:t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(М.М</a:t>
            </a:r>
            <a:r>
              <a:rPr lang="ru-RU" sz="3600" b="1" i="1" dirty="0" smtClean="0">
                <a:solidFill>
                  <a:srgbClr val="002060"/>
                </a:solidFill>
              </a:rPr>
              <a:t>. Пришвин</a:t>
            </a:r>
            <a:r>
              <a:rPr lang="ru-RU" sz="3600" b="1" i="1" dirty="0">
                <a:solidFill>
                  <a:srgbClr val="002060"/>
                </a:solidFill>
              </a:rPr>
              <a:t>.)</a:t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“Чтобы поверить в добро, надо начать делать его”. </a:t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(Л.Н</a:t>
            </a:r>
            <a:r>
              <a:rPr lang="ru-RU" sz="3600" b="1" i="1" dirty="0" smtClean="0">
                <a:solidFill>
                  <a:srgbClr val="002060"/>
                </a:solidFill>
              </a:rPr>
              <a:t>. Толстой</a:t>
            </a:r>
            <a:r>
              <a:rPr lang="ru-RU" sz="3600" b="1" i="1" dirty="0">
                <a:solidFill>
                  <a:srgbClr val="002060"/>
                </a:solidFill>
              </a:rPr>
              <a:t>.)</a:t>
            </a:r>
            <a:br>
              <a:rPr lang="ru-RU" sz="3600" b="1" i="1" dirty="0">
                <a:solidFill>
                  <a:srgbClr val="002060"/>
                </a:solidFill>
              </a:rPr>
            </a:b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1482724" y="6182435"/>
            <a:ext cx="5426158" cy="8188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2" name="Picture 4" descr="http://www.chitalnya.ru/upload3/117/d348c6644df4b1f87f86cc8a87362a92.gif"/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r="5311"/>
          <a:stretch>
            <a:fillRect/>
          </a:stretch>
        </p:blipFill>
        <p:spPr bwMode="auto">
          <a:xfrm>
            <a:off x="7676179" y="558845"/>
            <a:ext cx="4129087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rzhyschiv-dnz-sonechko.edukit.kiev.ua/files2/images/anmatsya/ln_anime/7254.gif?size=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87" y="370476"/>
            <a:ext cx="472212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8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19007" y="5787127"/>
            <a:ext cx="6295077" cy="17167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Detyam_dlya_sna_-_Kolybelnaya_(xMusic.me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2933700"/>
            <a:ext cx="609600" cy="60960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chitalnya.ru/upload3/395/524f0c73c311e458ff5c0c4018cfa38b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00" y="114992"/>
            <a:ext cx="8987872" cy="669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etyam_dlya_sna_-_Kolybelnay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832" y="647113"/>
            <a:ext cx="835355" cy="83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72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4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84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66358280"/>
              </p:ext>
            </p:extLst>
          </p:nvPr>
        </p:nvGraphicFramePr>
        <p:xfrm>
          <a:off x="1484313" y="685801"/>
          <a:ext cx="10018712" cy="1688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1484312" y="2374711"/>
            <a:ext cx="10018713" cy="1968689"/>
          </a:xfrm>
        </p:spPr>
        <p:txBody>
          <a:bodyPr>
            <a:normAutofit fontScale="92500" lnSpcReduction="20000"/>
          </a:bodyPr>
          <a:lstStyle/>
          <a:p>
            <a:r>
              <a:rPr lang="ru-RU" sz="3600" dirty="0" smtClean="0"/>
              <a:t>    </a:t>
            </a:r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</a:t>
            </a:r>
            <a:r>
              <a:rPr lang="ru-RU" sz="3600" b="1" dirty="0" smtClean="0">
                <a:solidFill>
                  <a:srgbClr val="002060"/>
                </a:solidFill>
              </a:rPr>
              <a:t>На </a:t>
            </a:r>
            <a:r>
              <a:rPr lang="ru-RU" sz="3600" b="1" dirty="0">
                <a:solidFill>
                  <a:srgbClr val="002060"/>
                </a:solidFill>
              </a:rPr>
              <a:t>добрый привет – добрый ответ.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Жизнь </a:t>
            </a:r>
            <a:r>
              <a:rPr lang="ru-RU" sz="3600" b="1" dirty="0">
                <a:solidFill>
                  <a:srgbClr val="002060"/>
                </a:solidFill>
              </a:rPr>
              <a:t>дана на добрые дела.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Не </a:t>
            </a:r>
            <a:r>
              <a:rPr lang="ru-RU" sz="3600" b="1" dirty="0">
                <a:solidFill>
                  <a:srgbClr val="002060"/>
                </a:solidFill>
              </a:rPr>
              <a:t>одежда красит человека, а его добрые дела.</a:t>
            </a:r>
          </a:p>
          <a:p>
            <a:endParaRPr lang="ru-RU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18243326"/>
              </p:ext>
            </p:extLst>
          </p:nvPr>
        </p:nvGraphicFramePr>
        <p:xfrm>
          <a:off x="1484311" y="3930555"/>
          <a:ext cx="10018713" cy="2101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126" name="Picture 6" descr="http://www.rzhyschiv-dnz-sonechko.edukit.kiev.ua/files2/images/anmatsya/ln_anime/7254.gif?size=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60" y="117641"/>
            <a:ext cx="47910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47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b="1" dirty="0">
                <a:solidFill>
                  <a:srgbClr val="002060"/>
                </a:solidFill>
              </a:rPr>
              <a:t>“Все в твоих руках”.</a:t>
            </a:r>
            <a:r>
              <a:rPr lang="ru-RU" sz="6600" dirty="0">
                <a:solidFill>
                  <a:srgbClr val="002060"/>
                </a:solidFill>
              </a:rPr>
              <a:t/>
            </a:r>
            <a:br>
              <a:rPr lang="ru-RU" sz="6600" dirty="0">
                <a:solidFill>
                  <a:srgbClr val="002060"/>
                </a:solidFill>
              </a:rPr>
            </a:br>
            <a:endParaRPr lang="ru-RU" sz="6600" dirty="0">
              <a:solidFill>
                <a:srgbClr val="00206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parnasse.ru/upload/playcast/images/medium/61a65b521af59e8e407ccd28206432c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01" y="1961295"/>
            <a:ext cx="5238566" cy="39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s624020.vk.me/v624020705/23454/sFHWJdYzIJQ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77" y="1884867"/>
            <a:ext cx="5006690" cy="40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rzhyschiv-dnz-sonechko.edukit.kiev.ua/files2/images/anmatsya/ln_anime/7254.gif?size=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773" y="132290"/>
            <a:ext cx="47910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06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sz="5300" b="1" i="1" dirty="0">
                <a:solidFill>
                  <a:srgbClr val="002060"/>
                </a:solidFill>
              </a:rPr>
              <a:t>Независимо от того, ждут от тебя добро или не ждут его -   Твори добро.  </a:t>
            </a:r>
            <a:r>
              <a:rPr lang="ru-RU" sz="5300" b="1" dirty="0">
                <a:solidFill>
                  <a:srgbClr val="002060"/>
                </a:solidFill>
              </a:rPr>
              <a:t/>
            </a:r>
            <a:br>
              <a:rPr lang="ru-RU" sz="5300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436810" y="3029802"/>
            <a:ext cx="8532815" cy="805219"/>
          </a:xfrm>
        </p:spPr>
        <p:txBody>
          <a:bodyPr>
            <a:noAutofit/>
          </a:bodyPr>
          <a:lstStyle/>
          <a:p>
            <a:pPr algn="r"/>
            <a:r>
              <a:rPr lang="ru-RU" sz="3200" dirty="0">
                <a:solidFill>
                  <a:srgbClr val="002060"/>
                </a:solidFill>
              </a:rPr>
              <a:t>Шалва Александрович </a:t>
            </a:r>
            <a:r>
              <a:rPr lang="ru-RU" sz="3200" dirty="0" err="1">
                <a:solidFill>
                  <a:srgbClr val="002060"/>
                </a:solidFill>
              </a:rPr>
              <a:t>Амонашвили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img-fotki.yandex.ru/get/4134/142224793.14/0_9f64e_cd1e152c_L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2348">
            <a:off x="1291628" y="3175421"/>
            <a:ext cx="3522199" cy="28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s621218.vk.me/v621218264/1f9f3/uacRyPxX5j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13" y="3739487"/>
            <a:ext cx="5063412" cy="299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rzhyschiv-dnz-sonechko.edukit.kiev.ua/files2/images/anmatsya/ln_anime/7254.gif?size=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60" y="320721"/>
            <a:ext cx="47910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kartinki-vernisazh.ru/_ph/25/2/4380258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3" y="685800"/>
            <a:ext cx="6907886" cy="56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irgif.com/animacija/krasnoe-serdc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3" y="1487271"/>
            <a:ext cx="5086508" cy="416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sni_o_dobrote_-_Dorogoyu_Dobra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024" y="481476"/>
            <a:ext cx="813924" cy="8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72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202</TotalTime>
  <Words>77</Words>
  <Application>Microsoft Office PowerPoint</Application>
  <PresentationFormat>Широкоэкранный</PresentationFormat>
  <Paragraphs>12</Paragraphs>
  <Slides>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Corbel</vt:lpstr>
      <vt:lpstr>Georgia</vt:lpstr>
      <vt:lpstr>Times New Roman</vt:lpstr>
      <vt:lpstr>Параллакс</vt:lpstr>
      <vt:lpstr> "Несите людям доброту". </vt:lpstr>
      <vt:lpstr>Доброта (о качествах человека) – дельный, сведущий, умеющий, усердный, исправный, добро любящий, добро творящий. (О. Даль) </vt:lpstr>
      <vt:lpstr>    “Нет в мире прекраснее чувства, чем ощущение, что ты сделал людям хоть каплю добра”.  (Л.Н. Толстой.) “Доброта – это солнце, которое согревает душу человека”.  (М.М. Пришвин.) “Чтобы поверить в добро, надо начать делать его”.  (Л.Н. Толстой.) </vt:lpstr>
      <vt:lpstr>Презентация PowerPoint</vt:lpstr>
      <vt:lpstr>Презентация PowerPoint</vt:lpstr>
      <vt:lpstr>“Все в твоих руках”. </vt:lpstr>
      <vt:lpstr>: Независимо от того, ждут от тебя добро или не ждут его -   Твори добро. 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"Несите людям доброту". </dc:title>
  <dc:creator>Ekaterina</dc:creator>
  <cp:lastModifiedBy>Ekaterina</cp:lastModifiedBy>
  <cp:revision>20</cp:revision>
  <dcterms:created xsi:type="dcterms:W3CDTF">2016-12-05T10:47:45Z</dcterms:created>
  <dcterms:modified xsi:type="dcterms:W3CDTF">2016-12-08T09:23:15Z</dcterms:modified>
</cp:coreProperties>
</file>