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68" r:id="rId2"/>
    <p:sldId id="269" r:id="rId3"/>
    <p:sldId id="272" r:id="rId4"/>
    <p:sldId id="257" r:id="rId5"/>
    <p:sldId id="259" r:id="rId6"/>
    <p:sldId id="260" r:id="rId7"/>
    <p:sldId id="261" r:id="rId8"/>
    <p:sldId id="264" r:id="rId9"/>
    <p:sldId id="265" r:id="rId10"/>
    <p:sldId id="267" r:id="rId1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Rg st="1" end="10"/>
    <p:penClr>
      <a:srgbClr val="FF0000"/>
    </p:penClr>
  </p:showPr>
  <p:clrMru>
    <a:srgbClr val="E7FA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3498" autoAdjust="0"/>
    <p:restoredTop sz="94660"/>
  </p:normalViewPr>
  <p:slideViewPr>
    <p:cSldViewPr>
      <p:cViewPr>
        <p:scale>
          <a:sx n="100" d="100"/>
          <a:sy n="100" d="100"/>
        </p:scale>
        <p:origin x="-1500" y="-4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2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4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5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6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7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8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9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0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1BBE0-3294-4C52-9ECA-122F070DAC12}" type="datetimeFigureOut">
              <a:rPr lang="ru-RU"/>
              <a:pPr>
                <a:defRPr/>
              </a:pPr>
              <a:t>11.12.2016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F64AC-3B40-404F-A82E-D614E8C93A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6000">
    <p:fade/>
    <p:sndAc>
      <p:stSnd loop="1">
        <p:snd r:embed="rId1" name="crazy_frog_popcorn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F817A-ABE8-4D0C-980A-CDCB5476F4C9}" type="datetimeFigureOut">
              <a:rPr lang="ru-RU"/>
              <a:pPr>
                <a:defRPr/>
              </a:pPr>
              <a:t>11.12.2016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8179E-2706-4E23-95DD-84EEADB5D4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6000">
    <p:fade/>
    <p:sndAc>
      <p:stSnd loop="1">
        <p:snd r:embed="rId1" name="crazy_frog_popcorn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1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Полилиния 1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Полилиния 12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5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" name="Полилиния 24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7" name="Полилиния 25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8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9" name="Прямоугольник 6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Прямоугольник 7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Прямоугольник 8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" name="Прямоугольник 9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Прямоугольник 10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4" name="Прямоугольник 11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E54E68B-3BA4-422B-A3A4-2FAE84DD475C}" type="datetimeFigureOut">
              <a:rPr lang="ru-RU"/>
              <a:pPr>
                <a:defRPr/>
              </a:pPr>
              <a:t>11.12.2016</a:t>
            </a:fld>
            <a:endParaRPr lang="ru-RU"/>
          </a:p>
        </p:txBody>
      </p:sp>
      <p:sp>
        <p:nvSpPr>
          <p:cNvPr id="2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6309BFB-0968-4AFD-BAB2-E6D1596324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6000">
    <p:fade/>
    <p:sndAc>
      <p:stSnd loop="1">
        <p:snd r:embed="rId1" name="crazy_frog_popcorn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30F35C7-7C67-4827-8BCF-0266533C9FCC}" type="datetimeFigureOut">
              <a:rPr lang="ru-RU"/>
              <a:pPr>
                <a:defRPr/>
              </a:pPr>
              <a:t>11.12.2016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9CFA4C-997E-424C-8DE4-315CCFF209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6000">
    <p:fade/>
    <p:sndAc>
      <p:stSnd loop="1">
        <p:snd r:embed="rId1" name="crazy_frog_popcorn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24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оугольник 15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Прямоугольник 16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Прямоугольник 17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Прямоугольник 18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Прямоугольник 19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Прямоугольник 20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Прямоугольник 21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Прямоугольник 28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Прямоугольник 29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66DB287-928F-4F98-A3D2-0C1D5C997DCF}" type="datetimeFigureOut">
              <a:rPr lang="ru-RU"/>
              <a:pPr>
                <a:defRPr/>
              </a:pPr>
              <a:t>11.12.2016</a:t>
            </a:fld>
            <a:endParaRPr lang="ru-RU"/>
          </a:p>
        </p:txBody>
      </p:sp>
      <p:sp>
        <p:nvSpPr>
          <p:cNvPr id="1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5E27F4E-4243-4FC3-9074-1605A89089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6000">
    <p:fade/>
    <p:sndAc>
      <p:stSnd loop="1">
        <p:snd r:embed="rId1" name="crazy_frog_popcorn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3FC63-F29A-4123-9410-4B71CD520E53}" type="datetimeFigureOut">
              <a:rPr lang="ru-RU"/>
              <a:pPr>
                <a:defRPr/>
              </a:pPr>
              <a:t>11.12.2016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CB355-41E0-45F7-8340-FDF4ED0066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6000">
    <p:fade/>
    <p:sndAc>
      <p:stSnd loop="1">
        <p:snd r:embed="rId1" name="crazy_frog_popcorn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744E1F1-D40E-4208-AA4D-80107E1A3F8B}" type="datetimeFigureOut">
              <a:rPr lang="ru-RU"/>
              <a:pPr>
                <a:defRPr/>
              </a:pPr>
              <a:t>11.12.2016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A078C74-5A06-45D5-AF2B-DEA7D2AA79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6000">
    <p:fade/>
    <p:sndAc>
      <p:stSnd loop="1">
        <p:snd r:embed="rId1" name="crazy_frog_popcorn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9B162-E530-4621-82BF-116F47D2BAB7}" type="datetimeFigureOut">
              <a:rPr lang="ru-RU"/>
              <a:pPr>
                <a:defRPr/>
              </a:pPr>
              <a:t>11.12.2016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8650F-BA47-46CA-95EF-683B064C76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6000">
    <p:fade/>
    <p:sndAc>
      <p:stSnd loop="1">
        <p:snd r:embed="rId1" name="crazy_frog_popcorn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Прямая соединительная линия 8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Прямая соединительная линия 14"/>
            <p:cNvCxnSpPr/>
            <p:nvPr/>
          </p:nvCxnSpPr>
          <p:spPr>
            <a:xfrm rot="16200000">
              <a:off x="6663593" y="1288707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15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16"/>
            <p:cNvCxnSpPr/>
            <p:nvPr/>
          </p:nvCxnSpPr>
          <p:spPr>
            <a:xfrm rot="5400000" flipH="1">
              <a:off x="6744513" y="1287732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3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Прямая соединительная линия 10"/>
            <p:cNvCxnSpPr/>
            <p:nvPr/>
          </p:nvCxnSpPr>
          <p:spPr>
            <a:xfrm rot="16200000">
              <a:off x="6663593" y="1288707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1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2"/>
            <p:cNvCxnSpPr/>
            <p:nvPr/>
          </p:nvCxnSpPr>
          <p:spPr>
            <a:xfrm rot="5400000" flipH="1">
              <a:off x="6744513" y="1287732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Группа 17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Прямая соединительная линия 18"/>
            <p:cNvCxnSpPr/>
            <p:nvPr/>
          </p:nvCxnSpPr>
          <p:spPr>
            <a:xfrm rot="16200000">
              <a:off x="6663592" y="1288707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9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20"/>
            <p:cNvCxnSpPr/>
            <p:nvPr/>
          </p:nvCxnSpPr>
          <p:spPr>
            <a:xfrm rot="5400000" flipH="1">
              <a:off x="6744512" y="12877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838E63B-7C15-4A52-B0CA-58DDAF479ACE}" type="datetimeFigureOut">
              <a:rPr lang="ru-RU"/>
              <a:pPr>
                <a:defRPr/>
              </a:pPr>
              <a:t>11.12.2016</a:t>
            </a:fld>
            <a:endParaRPr lang="ru-RU"/>
          </a:p>
        </p:txBody>
      </p:sp>
      <p:sp>
        <p:nvSpPr>
          <p:cNvPr id="20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88D65C4-47E7-4B61-97CF-C4EC053E3D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6000">
    <p:fade/>
    <p:sndAc>
      <p:stSnd loop="1">
        <p:snd r:embed="rId1" name="crazy_frog_popcorn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46EF5-D452-4BEB-A5F5-5A0F7FF0A992}" type="datetimeFigureOut">
              <a:rPr lang="ru-RU"/>
              <a:pPr>
                <a:defRPr/>
              </a:pPr>
              <a:t>11.12.2016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EF217-92CD-4EA9-BD44-889D81FFA9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6000">
    <p:fade/>
    <p:sndAc>
      <p:stSnd loop="1">
        <p:snd r:embed="rId1" name="crazy_frog_popcorn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75000"/>
              </a:schemeClr>
            </a:gs>
            <a:gs pos="1000">
              <a:srgbClr val="2C4072"/>
            </a:gs>
            <a:gs pos="27000">
              <a:schemeClr val="accent5">
                <a:lumMod val="50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6" name="Текст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8FDDA381-546D-4A47-9F6F-2B2D82FF9C70}" type="datetimeFigureOut">
              <a:rPr lang="ru-RU"/>
              <a:pPr>
                <a:defRPr/>
              </a:pPr>
              <a:t>11.12.2016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0D485851-2CC9-4604-AFEA-D68FBCB233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</p:sldLayoutIdLst>
  <p:transition spd="slow" advClick="0" advTm="6000">
    <p:fade/>
    <p:sndAc>
      <p:stSnd loop="1">
        <p:snd r:embed="rId12" name="crazy_frog_popcorn.wav"/>
      </p:stSnd>
    </p:sndAc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5"/>
          <p:cNvSpPr>
            <a:spLocks noChangeArrowheads="1"/>
          </p:cNvSpPr>
          <p:nvPr/>
        </p:nvSpPr>
        <p:spPr bwMode="auto">
          <a:xfrm>
            <a:off x="-830263" y="1071563"/>
            <a:ext cx="10806113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bIns="0" anchor="ctr">
            <a:spAutoFit/>
          </a:bodyPr>
          <a:lstStyle/>
          <a:p>
            <a:pPr algn="ctr">
              <a:tabLst>
                <a:tab pos="2838450" algn="l"/>
              </a:tabLst>
            </a:pPr>
            <a:r>
              <a:rPr lang="ru-RU"/>
              <a:t>                                       </a:t>
            </a:r>
          </a:p>
          <a:p>
            <a:pPr algn="ctr">
              <a:tabLst>
                <a:tab pos="2838450" algn="l"/>
              </a:tabLst>
            </a:pPr>
            <a:r>
              <a:rPr lang="ru-RU" b="1"/>
              <a:t>Всероссийский конкурс</a:t>
            </a:r>
            <a:br>
              <a:rPr lang="ru-RU" b="1"/>
            </a:br>
            <a:r>
              <a:rPr lang="ru-RU" b="1"/>
              <a:t>"Чудесное превращение"</a:t>
            </a:r>
          </a:p>
          <a:p>
            <a:pPr algn="ctr">
              <a:tabLst>
                <a:tab pos="2838450" algn="l"/>
              </a:tabLst>
            </a:pPr>
            <a:r>
              <a:rPr lang="ru-RU"/>
              <a:t>           </a:t>
            </a:r>
            <a:r>
              <a:rPr lang="ru-RU" b="1"/>
              <a:t>Муниципальное бюджетное дошкольное образовательное </a:t>
            </a:r>
            <a:endParaRPr lang="ru-RU"/>
          </a:p>
          <a:p>
            <a:pPr algn="ctr">
              <a:tabLst>
                <a:tab pos="2838450" algn="l"/>
              </a:tabLst>
            </a:pPr>
            <a:r>
              <a:rPr lang="ru-RU" b="1"/>
              <a:t>                учреждение детский  сад №2 «Светлячок»  с.Таремское                                                   </a:t>
            </a:r>
            <a:endParaRPr lang="ru-RU"/>
          </a:p>
          <a:p>
            <a:pPr algn="ctr">
              <a:tabLst>
                <a:tab pos="2838450" algn="l"/>
              </a:tabLst>
            </a:pPr>
            <a:r>
              <a:rPr lang="ru-RU" b="1"/>
              <a:t>                                                    </a:t>
            </a:r>
            <a:endParaRPr lang="ru-RU"/>
          </a:p>
          <a:p>
            <a:pPr algn="ctr">
              <a:tabLst>
                <a:tab pos="2838450" algn="l"/>
              </a:tabLst>
            </a:pPr>
            <a:r>
              <a:rPr lang="ru-RU" b="1"/>
              <a:t>                                                          </a:t>
            </a:r>
            <a:endParaRPr lang="ru-RU"/>
          </a:p>
          <a:p>
            <a:pPr algn="ctr">
              <a:tabLst>
                <a:tab pos="2838450" algn="l"/>
              </a:tabLst>
            </a:pPr>
            <a:r>
              <a:rPr lang="ru-RU" b="1"/>
              <a:t>                                                             </a:t>
            </a:r>
            <a:endParaRPr lang="ru-RU"/>
          </a:p>
          <a:p>
            <a:pPr algn="ctr">
              <a:tabLst>
                <a:tab pos="2838450" algn="l"/>
              </a:tabLst>
            </a:pPr>
            <a:r>
              <a:rPr lang="ru-RU" b="1"/>
              <a:t> </a:t>
            </a:r>
            <a:endParaRPr lang="ru-RU"/>
          </a:p>
          <a:p>
            <a:pPr algn="ctr">
              <a:tabLst>
                <a:tab pos="2838450" algn="l"/>
              </a:tabLst>
            </a:pPr>
            <a:r>
              <a:rPr lang="ru-RU" b="1"/>
              <a:t>                                                      Автор:  Березина Аня, 4 года </a:t>
            </a:r>
            <a:endParaRPr lang="ru-RU"/>
          </a:p>
          <a:p>
            <a:pPr algn="ctr">
              <a:tabLst>
                <a:tab pos="2838450" algn="l"/>
              </a:tabLst>
            </a:pPr>
            <a:r>
              <a:rPr lang="ru-RU" b="1"/>
              <a:t>	        Мартьянова Марина Валентиновна</a:t>
            </a:r>
            <a:endParaRPr lang="ru-RU"/>
          </a:p>
          <a:p>
            <a:pPr algn="ctr">
              <a:tabLst>
                <a:tab pos="2838450" algn="l"/>
              </a:tabLst>
            </a:pPr>
            <a:r>
              <a:rPr lang="ru-RU" b="1"/>
              <a:t>	        воспитатель первой квалификационной  </a:t>
            </a:r>
            <a:endParaRPr lang="ru-RU"/>
          </a:p>
          <a:p>
            <a:pPr algn="ctr">
              <a:tabLst>
                <a:tab pos="2838450" algn="l"/>
              </a:tabLst>
            </a:pPr>
            <a:r>
              <a:rPr lang="ru-RU" b="1"/>
              <a:t>                                                                        категории.                            </a:t>
            </a:r>
            <a:endParaRPr lang="ru-RU"/>
          </a:p>
          <a:p>
            <a:pPr algn="ctr">
              <a:tabLst>
                <a:tab pos="2838450" algn="l"/>
              </a:tabLst>
            </a:pPr>
            <a:r>
              <a:rPr lang="ru-RU" b="1"/>
              <a:t>                                       </a:t>
            </a:r>
            <a:endParaRPr lang="ru-RU"/>
          </a:p>
          <a:p>
            <a:pPr algn="ctr">
              <a:tabLst>
                <a:tab pos="2838450" algn="l"/>
              </a:tabLst>
            </a:pPr>
            <a:r>
              <a:rPr lang="ru-RU" b="1"/>
              <a:t>Павловский район, с.Таремское</a:t>
            </a:r>
            <a:endParaRPr lang="ru-RU"/>
          </a:p>
          <a:p>
            <a:pPr algn="ctr">
              <a:tabLst>
                <a:tab pos="2838450" algn="l"/>
              </a:tabLst>
            </a:pPr>
            <a:r>
              <a:rPr lang="ru-RU" b="1"/>
              <a:t>2016 г.</a:t>
            </a:r>
            <a:endParaRPr lang="ru-RU"/>
          </a:p>
          <a:p>
            <a:pPr algn="ctr" eaLnBrk="0" hangingPunct="0">
              <a:tabLst>
                <a:tab pos="2838450" algn="l"/>
              </a:tabLst>
            </a:pPr>
            <a:endParaRPr lang="ru-RU"/>
          </a:p>
        </p:txBody>
      </p:sp>
    </p:spTree>
  </p:cSld>
  <p:clrMapOvr>
    <a:masterClrMapping/>
  </p:clrMapOvr>
  <p:transition spd="slow" advClick="0" advTm="6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88913"/>
            <a:ext cx="7772400" cy="12382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200000"/>
                  </a:schemeClr>
                </a:solidFill>
              </a:rPr>
              <a:t>   </a:t>
            </a:r>
            <a:r>
              <a:rPr lang="ru-RU" sz="4400" b="1" dirty="0" smtClean="0">
                <a:solidFill>
                  <a:schemeClr val="tx2">
                    <a:satMod val="200000"/>
                  </a:schemeClr>
                </a:solidFill>
              </a:rPr>
              <a:t>Наш маленький театр</a:t>
            </a:r>
            <a:endParaRPr lang="ru-RU" sz="4400" b="1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9218" name="Picture 2" descr="D:\Users\Home\Desktop\Downloads\Новая папка (1)\Новая папка (1)\IMG_438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71550" y="1196975"/>
            <a:ext cx="6956425" cy="4679950"/>
          </a:xfr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55650" y="6021388"/>
            <a:ext cx="8064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rbel" pitchFamily="34" charset="0"/>
              </a:rPr>
              <a:t> </a:t>
            </a:r>
            <a:r>
              <a:rPr lang="ru-RU" b="1">
                <a:solidFill>
                  <a:srgbClr val="FFC000"/>
                </a:solidFill>
                <a:latin typeface="Corbel" pitchFamily="34" charset="0"/>
              </a:rPr>
              <a:t>Папа сделал рамку и планшет, на котором будет удобно хранить персонажей. Эта картина прекрасно дополнит интерьер детской комнаты.</a:t>
            </a:r>
          </a:p>
        </p:txBody>
      </p:sp>
    </p:spTree>
  </p:cSld>
  <p:clrMapOvr>
    <a:masterClrMapping/>
  </p:clrMapOvr>
  <p:transition spd="slow"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3"/>
          <p:cNvSpPr>
            <a:spLocks noChangeArrowheads="1"/>
          </p:cNvSpPr>
          <p:nvPr/>
        </p:nvSpPr>
        <p:spPr bwMode="auto">
          <a:xfrm>
            <a:off x="250825" y="61913"/>
            <a:ext cx="8713788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sz="1600" b="1">
                <a:cs typeface="Times New Roman" pitchFamily="18" charset="0"/>
              </a:rPr>
              <a:t>                            Пояснительная записка  </a:t>
            </a:r>
            <a:endParaRPr lang="ru-RU" sz="600"/>
          </a:p>
          <a:p>
            <a:pPr algn="just" eaLnBrk="0" hangingPunct="0"/>
            <a:r>
              <a:rPr lang="ru-RU" sz="1400" b="1">
                <a:cs typeface="Times New Roman" pitchFamily="18" charset="0"/>
              </a:rPr>
              <a:t>       </a:t>
            </a:r>
            <a:r>
              <a:rPr lang="ru-RU" sz="1400">
                <a:cs typeface="Times New Roman" pitchFamily="18" charset="0"/>
              </a:rPr>
              <a:t>«Дети, научившиеся делать своими руками художественные, полезные вещи для других и для себя, став взрослыми, не будут чувствовать себя чужими по отношению к миру и жизни. Они сумеют художественно преобразить свое бытие, свою жизнь в социуме, они смогут обогатить ее».  </a:t>
            </a:r>
            <a:endParaRPr lang="ru-RU" sz="600"/>
          </a:p>
          <a:p>
            <a:pPr algn="just" eaLnBrk="0" hangingPunct="0"/>
            <a:r>
              <a:rPr lang="ru-RU" sz="1400">
                <a:cs typeface="Times New Roman" pitchFamily="18" charset="0"/>
              </a:rPr>
              <a:t>                                                                                Штутгардта Г. Гаук</a:t>
            </a:r>
            <a:endParaRPr lang="ru-RU" sz="600"/>
          </a:p>
          <a:p>
            <a:pPr algn="just" eaLnBrk="0" hangingPunct="0"/>
            <a:r>
              <a:rPr lang="ru-RU" sz="1600">
                <a:cs typeface="Times New Roman" pitchFamily="18" charset="0"/>
              </a:rPr>
              <a:t>              </a:t>
            </a:r>
            <a:endParaRPr lang="ru-RU"/>
          </a:p>
        </p:txBody>
      </p:sp>
      <p:pic>
        <p:nvPicPr>
          <p:cNvPr id="13314" name="Picture 12" descr="SSL2055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125538"/>
            <a:ext cx="4010025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900113" y="4365625"/>
            <a:ext cx="703897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/>
              <a:t>Презентация «Мастер – класс» по изготовлению кукольного театра из бросового материала семьи Березиных – Аня, 4 года и мамы Ириной Игоревной. </a:t>
            </a:r>
          </a:p>
          <a:p>
            <a:r>
              <a:rPr lang="ru-RU" sz="1400"/>
              <a:t>         Данная презентация знакомит нас с опытом работы  семьи Березиных. Свой опыт «Мастер – класс» предоставляют другим семьям и показывают, как совместно с ребёнком можно создать любую игрушку из бросовых и различных материалов. А так же это занимательное и обогащающее ребенка занятие, во время которого ему будет приятно чувствовать себя вместе с родителями настоящим творцом. Поделки могут стать забавным сувениром, украсят интерьер, внесут в дом тепло и уют. Для этого нужен лишь энтузиазм и желание родителей.</a:t>
            </a:r>
          </a:p>
        </p:txBody>
      </p:sp>
    </p:spTree>
  </p:cSld>
  <p:clrMapOvr>
    <a:masterClrMapping/>
  </p:clrMapOvr>
  <p:transition spd="slow" advClick="0" advTm="6000">
    <p:fade/>
    <p:sndAc>
      <p:stSnd loop="1">
        <p:snd r:embed="rId2" name="crazy_frog_popcorn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6" descr="SSL205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3357563"/>
            <a:ext cx="240030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5" descr="SSL2054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8038" y="3429000"/>
            <a:ext cx="2657475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4" descr="SSL2055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7763" y="4149725"/>
            <a:ext cx="2797175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Rectangle 7"/>
          <p:cNvSpPr>
            <a:spLocks noChangeArrowheads="1"/>
          </p:cNvSpPr>
          <p:nvPr/>
        </p:nvSpPr>
        <p:spPr bwMode="auto">
          <a:xfrm>
            <a:off x="179388" y="249238"/>
            <a:ext cx="7704137" cy="356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>
                <a:cs typeface="Times New Roman" pitchFamily="18" charset="0"/>
              </a:rPr>
              <a:t>Процесс  изготовления детской поделки</a:t>
            </a:r>
            <a:endParaRPr lang="ru-RU" sz="1400"/>
          </a:p>
          <a:p>
            <a:pPr eaLnBrk="0" hangingPunct="0">
              <a:lnSpc>
                <a:spcPct val="80000"/>
              </a:lnSpc>
            </a:pPr>
            <a:r>
              <a:rPr lang="ru-RU" sz="1400">
                <a:cs typeface="Times New Roman" pitchFamily="18" charset="0"/>
              </a:rPr>
              <a:t>      </a:t>
            </a:r>
            <a:endParaRPr lang="ru-RU" sz="1400"/>
          </a:p>
          <a:p>
            <a:pPr eaLnBrk="0" hangingPunct="0">
              <a:lnSpc>
                <a:spcPct val="80000"/>
              </a:lnSpc>
            </a:pPr>
            <a:r>
              <a:rPr lang="ru-RU" sz="1400">
                <a:cs typeface="Times New Roman" pitchFamily="18" charset="0"/>
              </a:rPr>
              <a:t>Для изготовления персонажей сказки, пригодились цветные пластиковые ложки. Затем был подобран материал для поделки: яркий ситец, плотный драп, тесьма, кружево и бусинки.</a:t>
            </a:r>
            <a:endParaRPr lang="ru-RU" sz="1400"/>
          </a:p>
          <a:p>
            <a:pPr eaLnBrk="0" hangingPunct="0">
              <a:lnSpc>
                <a:spcPct val="80000"/>
              </a:lnSpc>
            </a:pPr>
            <a:r>
              <a:rPr lang="ru-RU" sz="1400">
                <a:cs typeface="Times New Roman" pitchFamily="18" charset="0"/>
              </a:rPr>
              <a:t>                    </a:t>
            </a:r>
            <a:endParaRPr lang="ru-RU" sz="1400"/>
          </a:p>
          <a:p>
            <a:pPr eaLnBrk="0" hangingPunct="0">
              <a:lnSpc>
                <a:spcPct val="80000"/>
              </a:lnSpc>
            </a:pPr>
            <a:r>
              <a:rPr lang="ru-RU" sz="1400">
                <a:cs typeface="Times New Roman" pitchFamily="18" charset="0"/>
              </a:rPr>
              <a:t>Далее нарисовать выкройку для поделки. </a:t>
            </a:r>
            <a:endParaRPr lang="ru-RU" sz="1400"/>
          </a:p>
          <a:p>
            <a:pPr eaLnBrk="0" hangingPunct="0">
              <a:lnSpc>
                <a:spcPct val="80000"/>
              </a:lnSpc>
            </a:pPr>
            <a:r>
              <a:rPr lang="ru-RU" sz="1400">
                <a:cs typeface="Times New Roman" pitchFamily="18" charset="0"/>
              </a:rPr>
              <a:t>                      </a:t>
            </a:r>
            <a:endParaRPr lang="ru-RU" sz="1400"/>
          </a:p>
          <a:p>
            <a:pPr eaLnBrk="0" hangingPunct="0">
              <a:lnSpc>
                <a:spcPct val="80000"/>
              </a:lnSpc>
            </a:pPr>
            <a:r>
              <a:rPr lang="ru-RU" sz="1400">
                <a:cs typeface="Times New Roman" pitchFamily="18" charset="0"/>
              </a:rPr>
              <a:t>Обвести  и вырезать детали по контуру</a:t>
            </a:r>
            <a:endParaRPr lang="ru-RU" sz="1400"/>
          </a:p>
          <a:p>
            <a:pPr eaLnBrk="0" hangingPunct="0">
              <a:lnSpc>
                <a:spcPct val="80000"/>
              </a:lnSpc>
            </a:pPr>
            <a:r>
              <a:rPr lang="ru-RU" sz="1400">
                <a:cs typeface="Times New Roman" pitchFamily="18" charset="0"/>
              </a:rPr>
              <a:t>            </a:t>
            </a:r>
            <a:endParaRPr lang="ru-RU" sz="1400"/>
          </a:p>
          <a:p>
            <a:pPr eaLnBrk="0" hangingPunct="0">
              <a:lnSpc>
                <a:spcPct val="80000"/>
              </a:lnSpc>
            </a:pPr>
            <a:r>
              <a:rPr lang="ru-RU" sz="1400">
                <a:cs typeface="Times New Roman" pitchFamily="18" charset="0"/>
              </a:rPr>
              <a:t>Подготовить  мелкие элементы  для кукол</a:t>
            </a:r>
            <a:endParaRPr lang="ru-RU" sz="1400"/>
          </a:p>
          <a:p>
            <a:pPr eaLnBrk="0" hangingPunct="0">
              <a:lnSpc>
                <a:spcPct val="80000"/>
              </a:lnSpc>
            </a:pPr>
            <a:r>
              <a:rPr lang="ru-RU" sz="1400">
                <a:cs typeface="Times New Roman" pitchFamily="18" charset="0"/>
              </a:rPr>
              <a:t>                             </a:t>
            </a:r>
            <a:endParaRPr lang="ru-RU" sz="1400"/>
          </a:p>
          <a:p>
            <a:pPr eaLnBrk="0" hangingPunct="0">
              <a:lnSpc>
                <a:spcPct val="80000"/>
              </a:lnSpc>
            </a:pPr>
            <a:r>
              <a:rPr lang="ru-RU" sz="1400">
                <a:cs typeface="Times New Roman" pitchFamily="18" charset="0"/>
              </a:rPr>
              <a:t>Совместное изготовление  кукольных деталей.</a:t>
            </a:r>
            <a:endParaRPr lang="ru-RU" sz="1400"/>
          </a:p>
          <a:p>
            <a:pPr eaLnBrk="0" hangingPunct="0">
              <a:lnSpc>
                <a:spcPct val="80000"/>
              </a:lnSpc>
            </a:pPr>
            <a:r>
              <a:rPr lang="ru-RU" sz="1400">
                <a:cs typeface="Times New Roman" pitchFamily="18" charset="0"/>
              </a:rPr>
              <a:t>   </a:t>
            </a:r>
            <a:endParaRPr lang="ru-RU" sz="1400"/>
          </a:p>
          <a:p>
            <a:pPr eaLnBrk="0" hangingPunct="0">
              <a:lnSpc>
                <a:spcPct val="80000"/>
              </a:lnSpc>
            </a:pPr>
            <a:r>
              <a:rPr lang="ru-RU" sz="1400">
                <a:cs typeface="Times New Roman" pitchFamily="18" charset="0"/>
              </a:rPr>
              <a:t>Славные куколки готовы для маленького театра.   </a:t>
            </a:r>
            <a:endParaRPr lang="ru-RU" sz="1400"/>
          </a:p>
          <a:p>
            <a:pPr eaLnBrk="0" hangingPunct="0">
              <a:lnSpc>
                <a:spcPct val="80000"/>
              </a:lnSpc>
            </a:pPr>
            <a:r>
              <a:rPr lang="ru-RU" sz="1400">
                <a:cs typeface="Times New Roman" pitchFamily="18" charset="0"/>
              </a:rPr>
              <a:t>                                  </a:t>
            </a:r>
            <a:endParaRPr lang="ru-RU" sz="1400"/>
          </a:p>
          <a:p>
            <a:pPr eaLnBrk="0" hangingPunct="0">
              <a:lnSpc>
                <a:spcPct val="80000"/>
              </a:lnSpc>
            </a:pPr>
            <a:r>
              <a:rPr lang="ru-RU" sz="1400">
                <a:cs typeface="Times New Roman" pitchFamily="18" charset="0"/>
              </a:rPr>
              <a:t>      Сделать рамку и планшет, на котором будет удобно хранить персонажей.  </a:t>
            </a:r>
            <a:endParaRPr lang="ru-RU" sz="1400"/>
          </a:p>
          <a:p>
            <a:pPr eaLnBrk="0" hangingPunct="0">
              <a:lnSpc>
                <a:spcPct val="80000"/>
              </a:lnSpc>
            </a:pPr>
            <a:endParaRPr lang="ru-RU" sz="1400"/>
          </a:p>
          <a:p>
            <a:pPr eaLnBrk="0" hangingPunct="0">
              <a:lnSpc>
                <a:spcPct val="80000"/>
              </a:lnSpc>
            </a:pPr>
            <a:r>
              <a:rPr lang="ru-RU" sz="1400"/>
              <a:t>        </a:t>
            </a:r>
            <a:r>
              <a:rPr lang="ru-RU" sz="1400">
                <a:cs typeface="Times New Roman" pitchFamily="18" charset="0"/>
              </a:rPr>
              <a:t>Эта картина прекрасно дополнит интерьер детской комнаты</a:t>
            </a:r>
            <a:r>
              <a:rPr lang="ru-RU" sz="1400" b="1">
                <a:cs typeface="Times New Roman" pitchFamily="18" charset="0"/>
              </a:rPr>
              <a:t>. </a:t>
            </a:r>
            <a:endParaRPr lang="ru-RU" sz="1400"/>
          </a:p>
          <a:p>
            <a:pPr eaLnBrk="0" hangingPunct="0">
              <a:lnSpc>
                <a:spcPct val="65000"/>
              </a:lnSpc>
            </a:pPr>
            <a:r>
              <a:rPr lang="ru-RU" sz="1400" b="1">
                <a:cs typeface="Times New Roman" pitchFamily="18" charset="0"/>
              </a:rPr>
              <a:t>               </a:t>
            </a:r>
            <a:endParaRPr lang="ru-RU" sz="1400"/>
          </a:p>
          <a:p>
            <a:pPr eaLnBrk="0" hangingPunct="0">
              <a:lnSpc>
                <a:spcPct val="65000"/>
              </a:lnSpc>
            </a:pPr>
            <a:endParaRPr lang="ru-RU" sz="1400"/>
          </a:p>
          <a:p>
            <a:pPr eaLnBrk="0" hangingPunct="0">
              <a:lnSpc>
                <a:spcPct val="65000"/>
              </a:lnSpc>
            </a:pPr>
            <a:endParaRPr lang="ru-RU" sz="1400"/>
          </a:p>
        </p:txBody>
      </p:sp>
      <p:sp>
        <p:nvSpPr>
          <p:cNvPr id="14341" name="Rectangle 8"/>
          <p:cNvSpPr>
            <a:spLocks noChangeArrowheads="1"/>
          </p:cNvSpPr>
          <p:nvPr/>
        </p:nvSpPr>
        <p:spPr bwMode="auto">
          <a:xfrm>
            <a:off x="-2641600" y="3403600"/>
            <a:ext cx="927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ru-RU" sz="1600">
                <a:cs typeface="Times New Roman" pitchFamily="18" charset="0"/>
              </a:rPr>
              <a:t>             </a:t>
            </a:r>
            <a:endParaRPr lang="ru-RU"/>
          </a:p>
        </p:txBody>
      </p:sp>
      <p:sp>
        <p:nvSpPr>
          <p:cNvPr id="14342" name="Rectangle 9"/>
          <p:cNvSpPr>
            <a:spLocks noChangeArrowheads="1"/>
          </p:cNvSpPr>
          <p:nvPr/>
        </p:nvSpPr>
        <p:spPr bwMode="auto">
          <a:xfrm>
            <a:off x="3851275" y="6308725"/>
            <a:ext cx="49688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ru-RU" sz="1400">
                <a:cs typeface="Times New Roman" pitchFamily="18" charset="0"/>
              </a:rPr>
              <a:t>Показ кукольного театра по сказке «Кот, петух, дрозд и лиса»</a:t>
            </a:r>
            <a:endParaRPr lang="ru-RU" sz="600"/>
          </a:p>
          <a:p>
            <a:pPr algn="just" eaLnBrk="0" hangingPunct="0"/>
            <a:r>
              <a:rPr lang="ru-RU" sz="1600">
                <a:cs typeface="Times New Roman" pitchFamily="18" charset="0"/>
              </a:rPr>
              <a:t>         </a:t>
            </a:r>
            <a:endParaRPr lang="ru-RU"/>
          </a:p>
        </p:txBody>
      </p:sp>
      <p:sp>
        <p:nvSpPr>
          <p:cNvPr id="14343" name="Rectangle 10"/>
          <p:cNvSpPr>
            <a:spLocks noChangeArrowheads="1"/>
          </p:cNvSpPr>
          <p:nvPr/>
        </p:nvSpPr>
        <p:spPr bwMode="auto">
          <a:xfrm>
            <a:off x="611188" y="5445125"/>
            <a:ext cx="5340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Эти красивые куколки развязываются с картины</a:t>
            </a:r>
          </a:p>
        </p:txBody>
      </p:sp>
    </p:spTree>
  </p:cSld>
  <p:clrMapOvr>
    <a:masterClrMapping/>
  </p:clrMapOvr>
  <p:transition spd="slow" advClick="0" advTm="6000">
    <p:fade/>
    <p:sndAc>
      <p:stSnd loop="1">
        <p:snd r:embed="rId2" name="crazy_frog_popcorn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9144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ru-RU" sz="1800" smtClean="0">
                <a:latin typeface="Times New Roman" pitchFamily="18" charset="0"/>
              </a:rPr>
              <a:t>Навеяно народным творчеством.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908050"/>
            <a:ext cx="4038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800" smtClean="0">
                <a:solidFill>
                  <a:srgbClr val="FFC000"/>
                </a:solidFill>
                <a:latin typeface="Times New Roman" pitchFamily="18" charset="0"/>
              </a:rPr>
              <a:t>Во все времена мамы стремились позабавить и развлечь своих ребятишек.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800" smtClean="0">
                <a:solidFill>
                  <a:srgbClr val="FFC000"/>
                </a:solidFill>
                <a:latin typeface="Times New Roman" pitchFamily="18" charset="0"/>
              </a:rPr>
              <a:t>    Деревянная ложка, обернутая ярким лоскутком и перетянутая ниткой в мгновение ока превращалась в куколку. Настоящее чудо в исполнении родителя…</a:t>
            </a:r>
          </a:p>
        </p:txBody>
      </p:sp>
      <p:pic>
        <p:nvPicPr>
          <p:cNvPr id="1026" name="Picture 2" descr="D:\Users\Home\Desktop\Downloads\Kykla-na-lojke-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248908" y="1770063"/>
            <a:ext cx="2853059" cy="4525962"/>
          </a:xfrm>
          <a:ln w="38100"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684213" y="3141663"/>
            <a:ext cx="4464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C000"/>
                </a:solidFill>
                <a:latin typeface="Times New Roman" pitchFamily="18" charset="0"/>
              </a:rPr>
              <a:t>Мы решили сделать из ложки петушка – </a:t>
            </a:r>
          </a:p>
          <a:p>
            <a:r>
              <a:rPr lang="ru-RU">
                <a:solidFill>
                  <a:srgbClr val="FFC000"/>
                </a:solidFill>
                <a:latin typeface="Times New Roman" pitchFamily="18" charset="0"/>
              </a:rPr>
              <a:t>как символ наступающего года.</a:t>
            </a:r>
          </a:p>
        </p:txBody>
      </p:sp>
    </p:spTree>
  </p:cSld>
  <p:clrMapOvr>
    <a:masterClrMapping/>
  </p:clrMapOvr>
  <p:transition spd="slow" advClick="0" advTm="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Users\Home\Desktop\Downloads\Новая папка (1)\Новая папка (1)\IMG_43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602163" y="476250"/>
            <a:ext cx="4291012" cy="4248150"/>
          </a:xfrm>
          <a:ln w="53975">
            <a:solidFill>
              <a:srgbClr val="FFFFFF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763"/>
            <a:ext cx="822960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200000"/>
                  </a:schemeClr>
                </a:solidFill>
              </a:rPr>
              <a:t>Начало процесса</a:t>
            </a:r>
            <a:endParaRPr lang="ru-RU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3074" name="Picture 2" descr="D:\Users\Home\Desktop\Downloads\Новая папка (1)\Новая папка (1)\IMG_43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23850" y="1341438"/>
            <a:ext cx="3671888" cy="4916487"/>
          </a:xfrm>
          <a:ln w="50800">
            <a:solidFill>
              <a:srgbClr val="FFFFFF"/>
            </a:solidFill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284663" y="4941888"/>
            <a:ext cx="4535487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C000"/>
                </a:solidFill>
                <a:latin typeface="Corbel" pitchFamily="34" charset="0"/>
              </a:rPr>
              <a:t>У нас дома были чудесные цветные пластиковые ложки. Мама сделала выкройку , и мы начали подбирать материалы для поделки: яркий ситец, плотный драп, тесьму, кружево и бусинки…</a:t>
            </a:r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763"/>
            <a:ext cx="822960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200000"/>
                  </a:schemeClr>
                </a:solidFill>
              </a:rPr>
              <a:t>Аня за работой</a:t>
            </a:r>
            <a:endParaRPr lang="ru-RU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4098" name="Picture 2" descr="D:\Users\Home\Desktop\Downloads\Новая папка (1)\Новая папка (1)\IMG_43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989138"/>
            <a:ext cx="2489200" cy="3332162"/>
          </a:xfrm>
          <a:ln w="44450">
            <a:solidFill>
              <a:schemeClr val="accent3">
                <a:lumMod val="40000"/>
                <a:lumOff val="60000"/>
              </a:schemeClr>
            </a:solidFill>
          </a:ln>
        </p:spPr>
      </p:pic>
      <p:pic>
        <p:nvPicPr>
          <p:cNvPr id="4099" name="Picture 3" descr="D:\Users\Home\Desktop\Downloads\Новая папка (1)\Новая папка (1)\IMG_43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059113" y="1412875"/>
            <a:ext cx="2305050" cy="3084513"/>
          </a:xfrm>
          <a:ln w="44450">
            <a:solidFill>
              <a:schemeClr val="accent3">
                <a:lumMod val="40000"/>
                <a:lumOff val="60000"/>
              </a:schemeClr>
            </a:solidFill>
          </a:ln>
        </p:spPr>
      </p:pic>
      <p:pic>
        <p:nvPicPr>
          <p:cNvPr id="10" name="Picture 3" descr="D:\Users\Home\Desktop\Downloads\Новая папка (1)\Новая папка (1)\IMG_4326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867400" y="1482725"/>
            <a:ext cx="2736850" cy="3663950"/>
          </a:xfrm>
          <a:prstGeom prst="rect">
            <a:avLst/>
          </a:prstGeom>
          <a:noFill/>
          <a:ln w="44450">
            <a:solidFill>
              <a:schemeClr val="accent3">
                <a:lumMod val="40000"/>
                <a:lumOff val="60000"/>
              </a:schemeClr>
            </a:solidFill>
          </a:ln>
        </p:spPr>
      </p:pic>
      <p:sp>
        <p:nvSpPr>
          <p:cNvPr id="17413" name="TextBox 10"/>
          <p:cNvSpPr txBox="1">
            <a:spLocks noChangeArrowheads="1"/>
          </p:cNvSpPr>
          <p:nvPr/>
        </p:nvSpPr>
        <p:spPr bwMode="auto">
          <a:xfrm>
            <a:off x="468313" y="5373688"/>
            <a:ext cx="806767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Corbel" pitchFamily="34" charset="0"/>
              </a:rPr>
              <a:t>Обвести  и вырезать детали по контуру? </a:t>
            </a:r>
          </a:p>
          <a:p>
            <a:r>
              <a:rPr lang="ru-RU" sz="2800" b="1">
                <a:latin typeface="Corbel" pitchFamily="34" charset="0"/>
              </a:rPr>
              <a:t>                               Это нашей Ане вполне по силам</a:t>
            </a:r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 descr="D:\Users\Home\Desktop\Downloads\Новая папка (1)\Новая папка (1)\IMG_43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067175" y="260350"/>
            <a:ext cx="4897438" cy="5862638"/>
          </a:xfrm>
          <a:ln w="44450">
            <a:solidFill>
              <a:schemeClr val="accent3">
                <a:lumMod val="40000"/>
                <a:lumOff val="60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25" y="620713"/>
            <a:ext cx="3779838" cy="1066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200000"/>
                  </a:schemeClr>
                </a:solidFill>
              </a:rPr>
              <a:t>Перед сборкой</a:t>
            </a:r>
            <a:endParaRPr lang="ru-RU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18435" name="Picture 2" descr="D:\Users\Home\Desktop\Downloads\Новая папка (1)\Новая папка (1)\IMG_43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39750" y="2420938"/>
            <a:ext cx="2519363" cy="2520950"/>
          </a:xfrm>
          <a:ln w="44450">
            <a:solidFill>
              <a:schemeClr val="accent3">
                <a:lumMod val="40000"/>
                <a:lumOff val="60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84213" y="6253163"/>
            <a:ext cx="7056437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/>
              <a:t>Мама Ира подготовила мелкие элементы  кукол</a:t>
            </a:r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43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052736"/>
            <a:ext cx="1985103" cy="2657741"/>
          </a:xfrm>
          <a:prstGeom prst="rect">
            <a:avLst/>
          </a:prstGeom>
          <a:ln w="50800"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8" name="Рисунок 7" descr="IMG_43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776" y="476672"/>
            <a:ext cx="2705183" cy="3621815"/>
          </a:xfrm>
          <a:prstGeom prst="rect">
            <a:avLst/>
          </a:prstGeom>
          <a:ln w="50800"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9" name="Рисунок 8" descr="IMG_437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620688"/>
            <a:ext cx="2561167" cy="3429001"/>
          </a:xfrm>
          <a:prstGeom prst="rect">
            <a:avLst/>
          </a:prstGeom>
          <a:ln w="50800"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10" name="Рисунок 9" descr="IMG_437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2550" y="4293096"/>
            <a:ext cx="2795814" cy="2088232"/>
          </a:xfrm>
          <a:prstGeom prst="rect">
            <a:avLst/>
          </a:prstGeom>
          <a:ln w="50800"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20487" name="TextBox 12"/>
          <p:cNvSpPr txBox="1">
            <a:spLocks noChangeArrowheads="1"/>
          </p:cNvSpPr>
          <p:nvPr/>
        </p:nvSpPr>
        <p:spPr bwMode="auto">
          <a:xfrm>
            <a:off x="3563938" y="4941888"/>
            <a:ext cx="69405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/>
              <a:t>Совместная работа </a:t>
            </a:r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33375"/>
            <a:ext cx="7772400" cy="935038"/>
          </a:xfrm>
          <a:ln w="28575">
            <a:solidFill>
              <a:schemeClr val="accent3">
                <a:lumMod val="75000"/>
              </a:schemeClr>
            </a:solidFill>
          </a:ln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200000"/>
                  </a:schemeClr>
                </a:solidFill>
              </a:rPr>
              <a:t>    </a:t>
            </a:r>
            <a:r>
              <a:rPr lang="ru-RU" b="1" dirty="0" smtClean="0">
                <a:solidFill>
                  <a:schemeClr val="tx2">
                    <a:satMod val="200000"/>
                  </a:schemeClr>
                </a:solidFill>
              </a:rPr>
              <a:t>Мы очень старались…</a:t>
            </a:r>
            <a:endParaRPr lang="ru-RU" b="1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288" y="1773238"/>
            <a:ext cx="4040187" cy="639762"/>
          </a:xfrm>
        </p:spPr>
        <p:txBody>
          <a:bodyPr/>
          <a:lstStyle/>
          <a:p>
            <a:pPr marL="73025" eaLnBrk="1" hangingPunct="1"/>
            <a:r>
              <a:rPr lang="ru-RU" smtClean="0">
                <a:solidFill>
                  <a:srgbClr val="FFC000"/>
                </a:solidFill>
              </a:rPr>
              <a:t>Вот они, наши красавцы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3"/>
          </a:xfrm>
        </p:spPr>
        <p:txBody>
          <a:bodyPr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dirty="0" smtClean="0">
                <a:solidFill>
                  <a:srgbClr val="FFC000"/>
                </a:solidFill>
              </a:rPr>
              <a:t>Славные куколки для маленького театра готовы…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8194" name="Picture 2" descr="D:\Users\Home\Desktop\Downloads\Новая папка (1)\Новая папка (1)\IMG_438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457200" y="2497138"/>
            <a:ext cx="4040188" cy="3883025"/>
          </a:xfrm>
          <a:ln w="28575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8195" name="Picture 3" descr="D:\Users\Home\Desktop\Downloads\Новая папка (1)\Новая папка (1)\IMG_438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857750" y="2459038"/>
            <a:ext cx="3616325" cy="3959225"/>
          </a:xfrm>
          <a:ln w="28575">
            <a:solidFill>
              <a:schemeClr val="accent3">
                <a:lumMod val="60000"/>
                <a:lumOff val="40000"/>
              </a:schemeClr>
            </a:solidFill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27088" y="6381750"/>
            <a:ext cx="59769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rbel" pitchFamily="34" charset="0"/>
              </a:rPr>
              <a:t>                                             Лиса, Кот, Петушок и Дрозд</a:t>
            </a:r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5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415</TotalTime>
  <Words>388</Words>
  <Application>Microsoft Office PowerPoint</Application>
  <PresentationFormat>Экран (4:3)</PresentationFormat>
  <Paragraphs>62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Шаблон оформления</vt:lpstr>
      </vt:variant>
      <vt:variant>
        <vt:i4>11</vt:i4>
      </vt:variant>
      <vt:variant>
        <vt:lpstr>Заголовки слайдов</vt:lpstr>
      </vt:variant>
      <vt:variant>
        <vt:i4>10</vt:i4>
      </vt:variant>
    </vt:vector>
  </HeadingPairs>
  <TitlesOfParts>
    <vt:vector size="29" baseType="lpstr">
      <vt:lpstr>Arial</vt:lpstr>
      <vt:lpstr>Consolas</vt:lpstr>
      <vt:lpstr>Corbel</vt:lpstr>
      <vt:lpstr>Wingdings</vt:lpstr>
      <vt:lpstr>Wingdings 2</vt:lpstr>
      <vt:lpstr>Wingdings 3</vt:lpstr>
      <vt:lpstr>Calibri</vt:lpstr>
      <vt:lpstr>Times New Roman</vt:lpstr>
      <vt:lpstr>Метро</vt:lpstr>
      <vt:lpstr>Метро</vt:lpstr>
      <vt:lpstr>Метро</vt:lpstr>
      <vt:lpstr>Метро</vt:lpstr>
      <vt:lpstr>Метро</vt:lpstr>
      <vt:lpstr>Метро</vt:lpstr>
      <vt:lpstr>Метро</vt:lpstr>
      <vt:lpstr>Метро</vt:lpstr>
      <vt:lpstr>Метро</vt:lpstr>
      <vt:lpstr>Метро</vt:lpstr>
      <vt:lpstr>Метро</vt:lpstr>
      <vt:lpstr>Слайд 1</vt:lpstr>
      <vt:lpstr>Слайд 2</vt:lpstr>
      <vt:lpstr>Слайд 3</vt:lpstr>
      <vt:lpstr>Навеяно народным творчеством.</vt:lpstr>
      <vt:lpstr>Начало процесса</vt:lpstr>
      <vt:lpstr>Аня за работой</vt:lpstr>
      <vt:lpstr>Перед сборкой</vt:lpstr>
      <vt:lpstr>Слайд 8</vt:lpstr>
      <vt:lpstr>    Мы очень старались…</vt:lpstr>
      <vt:lpstr>   Наш маленький театр</vt:lpstr>
    </vt:vector>
  </TitlesOfParts>
  <Company>Ya Blondinko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Кукла для театра из ложки</dc:title>
  <dc:creator>Альт</dc:creator>
  <cp:lastModifiedBy>1</cp:lastModifiedBy>
  <cp:revision>46</cp:revision>
  <dcterms:created xsi:type="dcterms:W3CDTF">2016-11-30T10:22:03Z</dcterms:created>
  <dcterms:modified xsi:type="dcterms:W3CDTF">2016-12-10T21:06:24Z</dcterms:modified>
</cp:coreProperties>
</file>