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1" r:id="rId3"/>
    <p:sldId id="311" r:id="rId4"/>
    <p:sldId id="292" r:id="rId5"/>
    <p:sldId id="299" r:id="rId6"/>
    <p:sldId id="300" r:id="rId7"/>
    <p:sldId id="297" r:id="rId8"/>
    <p:sldId id="301" r:id="rId9"/>
    <p:sldId id="302" r:id="rId10"/>
    <p:sldId id="303" r:id="rId11"/>
    <p:sldId id="304" r:id="rId12"/>
    <p:sldId id="307" r:id="rId13"/>
    <p:sldId id="308" r:id="rId14"/>
    <p:sldId id="30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62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еж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-11113"/>
            <a:ext cx="8689975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980728"/>
            <a:ext cx="6766520" cy="1470025"/>
          </a:xfrm>
        </p:spPr>
        <p:txBody>
          <a:bodyPr/>
          <a:lstStyle>
            <a:lvl1pPr>
              <a:defRPr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4928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21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1937" cy="6869113"/>
          </a:xfrm>
          <a:prstGeom prst="rect">
            <a:avLst/>
          </a:prstGeom>
          <a:noFill/>
        </p:spPr>
      </p:pic>
      <p:pic>
        <p:nvPicPr>
          <p:cNvPr id="1029" name="Picture 5" descr="C:\Users\User\Desktop\беж\Рисунок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0"/>
            <a:ext cx="936104" cy="6905626"/>
          </a:xfrm>
          <a:prstGeom prst="rect">
            <a:avLst/>
          </a:prstGeom>
          <a:noFill/>
        </p:spPr>
      </p:pic>
      <p:pic>
        <p:nvPicPr>
          <p:cNvPr id="11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11113"/>
            <a:ext cx="158750" cy="6869113"/>
          </a:xfrm>
          <a:prstGeom prst="rect">
            <a:avLst/>
          </a:prstGeom>
          <a:noFill/>
        </p:spPr>
      </p:pic>
      <p:pic>
        <p:nvPicPr>
          <p:cNvPr id="12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10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беж\Рисунок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9055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1369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600200"/>
            <a:ext cx="8136904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9512" cy="6869113"/>
          </a:xfrm>
          <a:prstGeom prst="rect">
            <a:avLst/>
          </a:prstGeom>
          <a:noFill/>
        </p:spPr>
      </p:pic>
      <p:pic>
        <p:nvPicPr>
          <p:cNvPr id="10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-11113"/>
            <a:ext cx="144016" cy="6869113"/>
          </a:xfrm>
          <a:prstGeom prst="rect">
            <a:avLst/>
          </a:prstGeom>
          <a:noFill/>
        </p:spPr>
      </p:pic>
      <p:pic>
        <p:nvPicPr>
          <p:cNvPr id="11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9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беж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-11113"/>
            <a:ext cx="8689975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836712"/>
            <a:ext cx="665901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2204864"/>
            <a:ext cx="66922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3219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1937" cy="6869113"/>
          </a:xfrm>
          <a:prstGeom prst="rect">
            <a:avLst/>
          </a:prstGeom>
          <a:noFill/>
        </p:spPr>
      </p:pic>
      <p:pic>
        <p:nvPicPr>
          <p:cNvPr id="9" name="Picture 5" descr="C:\Users\User\Desktop\беж\Рисунок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023937" cy="6905626"/>
          </a:xfrm>
          <a:prstGeom prst="rect">
            <a:avLst/>
          </a:prstGeom>
          <a:noFill/>
        </p:spPr>
      </p:pic>
      <p:pic>
        <p:nvPicPr>
          <p:cNvPr id="10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11113"/>
            <a:ext cx="158750" cy="6869113"/>
          </a:xfrm>
          <a:prstGeom prst="rect">
            <a:avLst/>
          </a:prstGeom>
          <a:noFill/>
        </p:spPr>
      </p:pic>
      <p:pic>
        <p:nvPicPr>
          <p:cNvPr id="12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5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C:\Users\User\Desktop\беж\Рисунок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90550" cy="6858001"/>
          </a:xfrm>
          <a:prstGeom prst="rect">
            <a:avLst/>
          </a:prstGeom>
          <a:noFill/>
        </p:spPr>
      </p:pic>
      <p:pic>
        <p:nvPicPr>
          <p:cNvPr id="9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9512" cy="6869113"/>
          </a:xfrm>
          <a:prstGeom prst="rect">
            <a:avLst/>
          </a:prstGeom>
          <a:noFill/>
        </p:spPr>
      </p:pic>
      <p:pic>
        <p:nvPicPr>
          <p:cNvPr id="10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-11113"/>
            <a:ext cx="144016" cy="6869113"/>
          </a:xfrm>
          <a:prstGeom prst="rect">
            <a:avLst/>
          </a:prstGeom>
          <a:noFill/>
        </p:spPr>
      </p:pic>
      <p:pic>
        <p:nvPicPr>
          <p:cNvPr id="11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30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беж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-11113"/>
            <a:ext cx="8689975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200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1937" cy="6869113"/>
          </a:xfrm>
          <a:prstGeom prst="rect">
            <a:avLst/>
          </a:prstGeom>
          <a:noFill/>
        </p:spPr>
      </p:pic>
      <p:pic>
        <p:nvPicPr>
          <p:cNvPr id="8" name="Picture 5" descr="C:\Users\User\Desktop\беж\Рисунок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0"/>
            <a:ext cx="936104" cy="6905626"/>
          </a:xfrm>
          <a:prstGeom prst="rect">
            <a:avLst/>
          </a:prstGeom>
          <a:noFill/>
        </p:spPr>
      </p:pic>
      <p:pic>
        <p:nvPicPr>
          <p:cNvPr id="9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11113"/>
            <a:ext cx="158750" cy="6869113"/>
          </a:xfrm>
          <a:prstGeom prst="rect">
            <a:avLst/>
          </a:prstGeom>
          <a:noFill/>
        </p:spPr>
      </p:pic>
      <p:pic>
        <p:nvPicPr>
          <p:cNvPr id="10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354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беж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-11113"/>
            <a:ext cx="8689975" cy="6881813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 descr="C:\Users\User\Desktop\беж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1937" cy="6869113"/>
          </a:xfrm>
          <a:prstGeom prst="rect">
            <a:avLst/>
          </a:prstGeom>
          <a:noFill/>
        </p:spPr>
      </p:pic>
      <p:pic>
        <p:nvPicPr>
          <p:cNvPr id="7" name="Picture 5" descr="C:\Users\User\Desktop\беж\Рисунок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0"/>
            <a:ext cx="792088" cy="6905626"/>
          </a:xfrm>
          <a:prstGeom prst="rect">
            <a:avLst/>
          </a:prstGeom>
          <a:noFill/>
        </p:spPr>
      </p:pic>
      <p:pic>
        <p:nvPicPr>
          <p:cNvPr id="8" name="Picture 4" descr="C:\Users\User\Desktop\беж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11113"/>
            <a:ext cx="158750" cy="6869113"/>
          </a:xfrm>
          <a:prstGeom prst="rect">
            <a:avLst/>
          </a:prstGeom>
          <a:noFill/>
        </p:spPr>
      </p:pic>
      <p:pic>
        <p:nvPicPr>
          <p:cNvPr id="3074" name="Picture 2" descr="C:\Users\User\Desktop\беж\Рисунок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85250" y="-11113"/>
            <a:ext cx="158750" cy="68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97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3202C-CB44-44DF-9B73-3802906C6AB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21.12.2016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2111927-F994-46EA-9688-784FF34C790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9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219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219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219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219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219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vafiramart@mail.ru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50704" cy="4525963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buNone/>
              <a:defRPr/>
            </a:pPr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endParaRPr lang="ru-RU" sz="3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endParaRPr lang="ru-RU" sz="3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r>
              <a:rPr lang="ru-RU" sz="3200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Наргин</a:t>
            </a:r>
            <a:endParaRPr lang="ru-RU" sz="3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  <a:defRPr/>
            </a:pPr>
            <a:r>
              <a:rPr lang="ru-RU" sz="32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Денис</a:t>
            </a:r>
          </a:p>
          <a:p>
            <a:pPr marL="0" lvl="0" indent="0" algn="ctr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Евгеньевич</a:t>
            </a:r>
            <a:r>
              <a:rPr lang="ru-RU" sz="3200" dirty="0">
                <a:solidFill>
                  <a:prstClr val="black"/>
                </a:solidFill>
                <a:latin typeface="Arial Black" panose="020B0A04020102020204" pitchFamily="34" charset="0"/>
              </a:rPr>
              <a:t>,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</a:rPr>
              <a:t>6</a:t>
            </a:r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</a:rPr>
              <a:t>класс,</a:t>
            </a:r>
          </a:p>
          <a:p>
            <a:pPr marL="0" lvl="0" indent="0" algn="ctr">
              <a:buNone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13 </a:t>
            </a: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</a:rPr>
              <a:t>лет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995936" y="1124744"/>
            <a:ext cx="4758680" cy="5102027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Муниципальное бюджетное образовательное учреждение </a:t>
            </a:r>
          </a:p>
          <a:p>
            <a:pPr marL="0" lvl="0" indent="0" algn="ctr">
              <a:buNone/>
              <a:defRPr/>
            </a:pPr>
            <a:r>
              <a:rPr lang="ru-RU" sz="2400" b="1" i="1" dirty="0">
                <a:solidFill>
                  <a:prstClr val="black"/>
                </a:solidFill>
              </a:rPr>
              <a:t>«</a:t>
            </a:r>
            <a:r>
              <a:rPr lang="ru-RU" sz="2400" b="1" i="1" dirty="0" err="1">
                <a:solidFill>
                  <a:prstClr val="black"/>
                </a:solidFill>
              </a:rPr>
              <a:t>Ляминская</a:t>
            </a:r>
            <a:r>
              <a:rPr lang="ru-RU" sz="2400" b="1" i="1" dirty="0">
                <a:solidFill>
                  <a:prstClr val="black"/>
                </a:solidFill>
              </a:rPr>
              <a:t> средняя общеобразовательная школа»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д. </a:t>
            </a:r>
            <a:r>
              <a:rPr lang="ru-RU" sz="2400" dirty="0" err="1">
                <a:solidFill>
                  <a:prstClr val="black"/>
                </a:solidFill>
              </a:rPr>
              <a:t>Лямина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Сургутский</a:t>
            </a:r>
            <a:r>
              <a:rPr lang="ru-RU" sz="2400" dirty="0">
                <a:solidFill>
                  <a:prstClr val="black"/>
                </a:solidFill>
              </a:rPr>
              <a:t> район,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Ханты-Мансийский автономный округ-Югра, Тюменская область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Т: 8(3462)-736-751</a:t>
            </a:r>
          </a:p>
          <a:p>
            <a:pPr lvl="0">
              <a:defRPr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Учитель английского языка:</a:t>
            </a:r>
          </a:p>
          <a:p>
            <a:pPr marL="0" lvl="0" indent="0" algn="ctr">
              <a:buNone/>
              <a:defRPr/>
            </a:pPr>
            <a:r>
              <a:rPr lang="ru-RU" sz="2400" dirty="0" err="1">
                <a:solidFill>
                  <a:prstClr val="black"/>
                </a:solidFill>
              </a:rPr>
              <a:t>Садретдинова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Вафира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Бадиевна</a:t>
            </a:r>
            <a:endParaRPr lang="ru-RU" sz="2400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Т: 89024960825, </a:t>
            </a:r>
            <a:r>
              <a:rPr lang="en-US" sz="2400" dirty="0">
                <a:solidFill>
                  <a:prstClr val="black"/>
                </a:solidFill>
              </a:rPr>
              <a:t>e-mail: </a:t>
            </a:r>
            <a:r>
              <a:rPr lang="en-US" sz="2400" dirty="0">
                <a:solidFill>
                  <a:prstClr val="black"/>
                </a:solidFill>
                <a:hlinkClick r:id="rId2"/>
              </a:rPr>
              <a:t>vafiramart@mail.ru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Данные представлены 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за </a:t>
            </a:r>
            <a:r>
              <a:rPr lang="ru-RU" sz="2400" dirty="0" smtClean="0">
                <a:solidFill>
                  <a:prstClr val="black"/>
                </a:solidFill>
              </a:rPr>
              <a:t>201</a:t>
            </a:r>
            <a:r>
              <a:rPr lang="ru-RU" sz="2400" dirty="0">
                <a:solidFill>
                  <a:prstClr val="black"/>
                </a:solidFill>
              </a:rPr>
              <a:t>4</a:t>
            </a:r>
            <a:r>
              <a:rPr lang="ru-RU" sz="2400" dirty="0" smtClean="0">
                <a:solidFill>
                  <a:prstClr val="black"/>
                </a:solidFill>
              </a:rPr>
              <a:t>-201</a:t>
            </a:r>
            <a:r>
              <a:rPr lang="en-US" sz="2400" dirty="0">
                <a:solidFill>
                  <a:prstClr val="black"/>
                </a:solidFill>
              </a:rPr>
              <a:t>6</a:t>
            </a:r>
            <a:r>
              <a:rPr lang="ru-RU" sz="2400" dirty="0">
                <a:solidFill>
                  <a:prstClr val="black"/>
                </a:solidFill>
              </a:rPr>
              <a:t> годы</a:t>
            </a:r>
            <a:endParaRPr lang="en-US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7" name="Picture 3" descr="F:\IMG_6562.JPG"/>
          <p:cNvPicPr>
            <a:picLocks noChangeAspect="1" noChangeArrowheads="1"/>
          </p:cNvPicPr>
          <p:nvPr/>
        </p:nvPicPr>
        <p:blipFill>
          <a:blip r:embed="rId3"/>
          <a:srcRect l="34251" t="29842" r="40372" b="48405"/>
          <a:stretch>
            <a:fillRect/>
          </a:stretch>
        </p:blipFill>
        <p:spPr bwMode="auto">
          <a:xfrm>
            <a:off x="899592" y="332656"/>
            <a:ext cx="2179637" cy="287020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4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Fishing 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fontAlgn="base">
              <a:spcAft>
                <a:spcPct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Fishing is my another  hobby! My Grandfather is a GRATE fisherman! In summer he often takes me with him.</a:t>
            </a:r>
            <a:endParaRPr lang="ru-RU" dirty="0">
              <a:solidFill>
                <a:prstClr val="black"/>
              </a:solidFill>
              <a:cs typeface="Andalus" panose="02020603050405020304" pitchFamily="18" charset="-78"/>
            </a:endParaRPr>
          </a:p>
          <a:p>
            <a:endParaRPr lang="ru-RU" dirty="0"/>
          </a:p>
        </p:txBody>
      </p:sp>
      <p:pic>
        <p:nvPicPr>
          <p:cNvPr id="6" name="Picture 4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3284538"/>
            <a:ext cx="331236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7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Riding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the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“BURAN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”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Riding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the “BURAN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”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is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my</a:t>
            </a: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favorite hobby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! </a:t>
            </a:r>
            <a:endParaRPr lang="en-US" sz="3600" dirty="0" smtClean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Would 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you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ride </a:t>
            </a: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it 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too? </a:t>
            </a:r>
            <a:endParaRPr lang="en-US" sz="3600" dirty="0" smtClean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en-US" sz="36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So, </a:t>
            </a:r>
            <a:r>
              <a:rPr lang="en-US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 invite you to my place! </a:t>
            </a:r>
            <a:endParaRPr lang="ru-RU" dirty="0"/>
          </a:p>
        </p:txBody>
      </p:sp>
      <p:pic>
        <p:nvPicPr>
          <p:cNvPr id="3074" name="Picture 2" descr="C:\Users\Владелец\Desktop\бура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533" r="4043" b="12205"/>
          <a:stretch/>
        </p:blipFill>
        <p:spPr bwMode="auto">
          <a:xfrm>
            <a:off x="2987824" y="4149080"/>
            <a:ext cx="3648689" cy="23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136904" cy="922114"/>
          </a:xfrm>
        </p:spPr>
        <p:txBody>
          <a:bodyPr/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Skiing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8136904" cy="53285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One of my uncles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is a ski trainer. O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 course,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I’m a grate lover of skiing,  too!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Usually I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take part in all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competitions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and take  the first, second and third places.</a:t>
            </a:r>
            <a:endParaRPr lang="ru-RU" dirty="0">
              <a:cs typeface="Andalus" panose="02020603050405020304" pitchFamily="18" charset="-78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7" y="3087975"/>
            <a:ext cx="4132783" cy="323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05064"/>
            <a:ext cx="1782508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089274"/>
            <a:ext cx="1642267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47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My school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This is </a:t>
            </a:r>
            <a:r>
              <a:rPr lang="en-US" b="1" dirty="0">
                <a:latin typeface="Andalus" panose="02020603050405020304" pitchFamily="18" charset="-78"/>
                <a:cs typeface="Andalus" panose="02020603050405020304" pitchFamily="18" charset="-78"/>
              </a:rPr>
              <a:t>my school.  It is not very large, but  nice. </a:t>
            </a:r>
          </a:p>
          <a:p>
            <a:pPr marL="0" indent="0" algn="ctr">
              <a:buFont typeface="Arial" charset="0"/>
              <a:buNone/>
            </a:pPr>
            <a:r>
              <a:rPr lang="en-US" b="1" dirty="0">
                <a:latin typeface="Andalus" panose="02020603050405020304" pitchFamily="18" charset="-78"/>
                <a:cs typeface="Andalus" panose="02020603050405020304" pitchFamily="18" charset="-78"/>
              </a:rPr>
              <a:t> I love my school and it’s teachers!</a:t>
            </a:r>
            <a:endParaRPr lang="ru-RU" b="1" dirty="0"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Desktop\Новая папка (3)\о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3105200"/>
            <a:ext cx="5151438" cy="2982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71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Plans for the future</a:t>
            </a:r>
            <a:endParaRPr lang="ru-RU" dirty="0">
              <a:cs typeface="Andalus" panose="02020603050405020304" pitchFamily="18" charset="-78"/>
            </a:endParaRPr>
          </a:p>
        </p:txBody>
      </p:sp>
      <p:pic>
        <p:nvPicPr>
          <p:cNvPr id="4" name="Picture 2" descr="D:\Desktop\Новая папка (2)\ж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0079" t="14046" r="17924" b="12353"/>
          <a:stretch/>
        </p:blipFill>
        <p:spPr bwMode="auto">
          <a:xfrm>
            <a:off x="1187624" y="1556792"/>
            <a:ext cx="2781577" cy="4852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224536" y="3105834"/>
            <a:ext cx="4680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ndalus" panose="02020603050405020304" pitchFamily="18" charset="-78"/>
                <a:cs typeface="Andalus" panose="02020603050405020304" pitchFamily="18" charset="-78"/>
              </a:rPr>
              <a:t>It’s me in </a:t>
            </a:r>
            <a:r>
              <a:rPr lang="en-US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future!</a:t>
            </a:r>
          </a:p>
          <a:p>
            <a:endParaRPr lang="en-US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US" sz="4000" b="1" dirty="0">
                <a:latin typeface="Andalus" panose="02020603050405020304" pitchFamily="18" charset="-78"/>
                <a:cs typeface="Andalus" panose="02020603050405020304" pitchFamily="18" charset="-78"/>
              </a:rPr>
              <a:t>   </a:t>
            </a:r>
            <a:r>
              <a:rPr lang="en-US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Do  you </a:t>
            </a:r>
          </a:p>
          <a:p>
            <a:pPr algn="ctr"/>
            <a:r>
              <a:rPr lang="en-US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recognize  me</a:t>
            </a:r>
            <a:r>
              <a:rPr lang="en-US" sz="4000" b="1" dirty="0">
                <a:latin typeface="Andalus" panose="02020603050405020304" pitchFamily="18" charset="-78"/>
                <a:cs typeface="Andalus" panose="02020603050405020304" pitchFamily="18" charset="-78"/>
              </a:rPr>
              <a:t>?</a:t>
            </a:r>
            <a:endParaRPr lang="ru-RU" sz="4000" b="1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6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me introduce myself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652984"/>
            <a:ext cx="4038600" cy="4525963"/>
          </a:xfrm>
        </p:spPr>
        <p:txBody>
          <a:bodyPr>
            <a:normAutofit/>
          </a:bodyPr>
          <a:lstStyle/>
          <a:p>
            <a:pPr marL="0" lvl="0" indent="0" algn="ctr">
              <a:buNone/>
              <a:defRPr/>
            </a:pP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Hi, everybody! </a:t>
            </a:r>
            <a:b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I’m </a:t>
            </a: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Denis from Khanty-</a:t>
            </a:r>
            <a:r>
              <a:rPr lang="en-US" sz="3600" b="1" i="1" dirty="0" err="1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Mansiysk</a:t>
            </a: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Autonomous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Area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-</a:t>
            </a:r>
            <a:r>
              <a:rPr lang="en-US" sz="3600" b="1" i="1" dirty="0" err="1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Ugra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Russia. I’m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</a:t>
            </a:r>
            <a:r>
              <a:rPr lang="ru-RU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3.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 am a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student 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of </a:t>
            </a: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ru-RU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6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-</a:t>
            </a:r>
            <a:r>
              <a:rPr lang="en-US" sz="3600" b="1" i="1" dirty="0" err="1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form</a:t>
            </a:r>
            <a:r>
              <a:rPr lang="en-US" sz="3600" b="1" i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</p:txBody>
      </p:sp>
      <p:pic>
        <p:nvPicPr>
          <p:cNvPr id="5" name="Picture 4" descr="D:\Desktop\Новая папка (3)\привет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260" y="1652984"/>
            <a:ext cx="36004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1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n>
                  <a:noFill/>
                </a:ln>
                <a:solidFill>
                  <a:prstClr val="black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This is my family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D:\Desktop\Новая папка (3)\о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12776"/>
            <a:ext cx="7416824" cy="4771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062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136904" cy="716310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n>
                  <a:noFill/>
                </a:ln>
                <a:solidFill>
                  <a:prstClr val="black"/>
                </a:solidFill>
                <a:effectLst/>
              </a:rPr>
              <a:t>My family </a:t>
            </a:r>
            <a:r>
              <a:rPr lang="en-US" b="0" dirty="0" smtClean="0">
                <a:ln>
                  <a:noFill/>
                </a:ln>
                <a:solidFill>
                  <a:prstClr val="black"/>
                </a:solidFill>
                <a:effectLst/>
              </a:rPr>
              <a:t/>
            </a:r>
            <a:br>
              <a:rPr lang="en-US" b="0" dirty="0" smtClean="0">
                <a:ln>
                  <a:noFill/>
                </a:ln>
                <a:solidFill>
                  <a:prstClr val="black"/>
                </a:solidFill>
                <a:effectLst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96752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There is a grandmother and a grandfather in my family. My grandmother’s name is Alexandra </a:t>
            </a:r>
            <a:r>
              <a:rPr lang="en-US" sz="3200" dirty="0" err="1">
                <a:latin typeface="Andalus" panose="02020603050405020304" pitchFamily="18" charset="-78"/>
                <a:cs typeface="Andalus" panose="02020603050405020304" pitchFamily="18" charset="-78"/>
              </a:rPr>
              <a:t>Ilinichna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, she is a teacher of Math at our school. She is very kind, but strict. </a:t>
            </a:r>
          </a:p>
          <a:p>
            <a:pPr algn="ctr"/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Mikhail </a:t>
            </a:r>
            <a:r>
              <a:rPr lang="en-US" sz="3200" dirty="0" err="1">
                <a:latin typeface="Andalus" panose="02020603050405020304" pitchFamily="18" charset="-78"/>
                <a:cs typeface="Andalus" panose="02020603050405020304" pitchFamily="18" charset="-78"/>
              </a:rPr>
              <a:t>Alexeevich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 is my </a:t>
            </a:r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grandfather. 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He is a </a:t>
            </a:r>
            <a:r>
              <a:rPr lang="en-US" sz="3200" dirty="0">
                <a:solidFill>
                  <a:srgbClr val="3333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plumber</a:t>
            </a:r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He works hard. </a:t>
            </a:r>
            <a:r>
              <a:rPr lang="en-US" sz="3200" dirty="0" smtClean="0">
                <a:solidFill>
                  <a:srgbClr val="22222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By </a:t>
            </a:r>
            <a:r>
              <a:rPr lang="en-US" sz="3200" dirty="0">
                <a:solidFill>
                  <a:srgbClr val="22222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nationality he is </a:t>
            </a:r>
            <a:r>
              <a:rPr lang="en-US" sz="3200" dirty="0" smtClean="0">
                <a:solidFill>
                  <a:srgbClr val="22222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Khanty</a:t>
            </a:r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a native person of our region.  So, I’m </a:t>
            </a:r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Khanty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, too. And I’m very proud of it.</a:t>
            </a:r>
          </a:p>
          <a:p>
            <a:pPr algn="ctr"/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I </a:t>
            </a:r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love and respect 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my grandparents. </a:t>
            </a:r>
            <a:endParaRPr lang="en-US" sz="32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US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They </a:t>
            </a:r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love me, to</a:t>
            </a:r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26790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My friends</a:t>
            </a:r>
            <a:endParaRPr lang="ru-RU" dirty="0" smtClean="0">
              <a:cs typeface="Andalus" panose="02020603050405020304" pitchFamily="18" charset="-78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60579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 have got many friends. They 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all 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are my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classmates:</a:t>
            </a:r>
            <a:endParaRPr lang="ru-RU" dirty="0" smtClean="0">
              <a:cs typeface="Andalus" panose="02020603050405020304" pitchFamily="18" charset="-78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 l="35326" t="74013" r="32336" b="5592"/>
          <a:stretch>
            <a:fillRect/>
          </a:stretch>
        </p:blipFill>
        <p:spPr bwMode="auto">
          <a:xfrm>
            <a:off x="654793" y="1938213"/>
            <a:ext cx="2160587" cy="237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06" b="31222"/>
          <a:stretch/>
        </p:blipFill>
        <p:spPr bwMode="auto">
          <a:xfrm>
            <a:off x="3491880" y="1484785"/>
            <a:ext cx="1871663" cy="26384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76" y="1938213"/>
            <a:ext cx="2713190" cy="1965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98" y="4112382"/>
            <a:ext cx="1914525" cy="2517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67" y="4313771"/>
            <a:ext cx="2374057" cy="2327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779912" y="3356992"/>
            <a:ext cx="135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Gleb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86177" y="33569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Ivan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56385" y="6165304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Vitaliy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726324"/>
            <a:ext cx="157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Sergey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20272" y="616530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Nikita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73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n>
                  <a:noFill/>
                </a:ln>
                <a:solidFill>
                  <a:prstClr val="black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My hobby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97" y="1268760"/>
            <a:ext cx="8768806" cy="4430562"/>
          </a:xfrm>
        </p:spPr>
        <p:txBody>
          <a:bodyPr/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Studying is one of my hobbies! May be it is </a:t>
            </a:r>
            <a:r>
              <a:rPr lang="en-US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strange</a:t>
            </a: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but I enjoy going to school and like all subjects at school!</a:t>
            </a:r>
          </a:p>
          <a:p>
            <a:endParaRPr lang="ru-RU" dirty="0"/>
          </a:p>
        </p:txBody>
      </p:sp>
      <p:pic>
        <p:nvPicPr>
          <p:cNvPr id="4" name="Picture 2" descr="D:\Desktop\Новая папка (3)\о 004.jpg"/>
          <p:cNvPicPr>
            <a:picLocks noChangeAspect="1" noChangeArrowheads="1"/>
          </p:cNvPicPr>
          <p:nvPr/>
        </p:nvPicPr>
        <p:blipFill>
          <a:blip r:embed="rId2"/>
          <a:srcRect t="18134" b="23199"/>
          <a:stretch>
            <a:fillRect/>
          </a:stretch>
        </p:blipFill>
        <p:spPr bwMode="auto">
          <a:xfrm>
            <a:off x="721618" y="3124198"/>
            <a:ext cx="36718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81" y="3534146"/>
            <a:ext cx="1490458" cy="2132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56238" y="2367276"/>
            <a:ext cx="1580765" cy="2233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05" y="4554676"/>
            <a:ext cx="1585596" cy="22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"/>
            <a:ext cx="8136904" cy="206084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English is one of my favorite subjects</a:t>
            </a:r>
            <a:endParaRPr lang="ru-RU" dirty="0">
              <a:cs typeface="Andalus" panose="02020603050405020304" pitchFamily="18" charset="-78"/>
            </a:endParaRPr>
          </a:p>
        </p:txBody>
      </p:sp>
      <p:pic>
        <p:nvPicPr>
          <p:cNvPr id="2050" name="Picture 2" descr="E:\новый урок дипломы\format_A4_document_702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0" y="2636912"/>
            <a:ext cx="2574690" cy="3641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елец\Pictures\img1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27795" y="1676861"/>
            <a:ext cx="2688411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ладелец\Pictures\img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16596"/>
            <a:ext cx="2977494" cy="4248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76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n>
                  <a:noFill/>
                </a:ln>
                <a:solidFill>
                  <a:prstClr val="black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Studying the past of </a:t>
            </a:r>
            <a:r>
              <a:rPr lang="en-US" b="0" dirty="0" smtClean="0">
                <a:ln>
                  <a:noFill/>
                </a:ln>
                <a:solidFill>
                  <a:prstClr val="black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my </a:t>
            </a:r>
            <a:r>
              <a:rPr lang="en-US" b="0" dirty="0">
                <a:ln>
                  <a:noFill/>
                </a:ln>
                <a:solidFill>
                  <a:prstClr val="black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family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My grand-grandfather  took part in the Great Patriotic War and didn’t return home. Last year our country celebrated the 70-th </a:t>
            </a:r>
            <a:r>
              <a:rPr lang="en-US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anniversary </a:t>
            </a: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of the Victory Day. For this holiday I found interesting facts about his life during the war. I made a report a bout </a:t>
            </a:r>
            <a:r>
              <a:rPr lang="en-US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him </a:t>
            </a: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and took </a:t>
            </a:r>
            <a:r>
              <a:rPr lang="en-US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the 2 place </a:t>
            </a:r>
            <a:r>
              <a:rPr lang="en-US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the competition of museum guides of Surgut district. The director of the school museum  helped me very much.</a:t>
            </a:r>
            <a:endParaRPr lang="ru-RU" dirty="0">
              <a:solidFill>
                <a:prstClr val="black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46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My awards for studying history</a:t>
            </a:r>
            <a:endParaRPr lang="ru-RU" dirty="0">
              <a:cs typeface="Andalus" panose="02020603050405020304" pitchFamily="18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33733" b="7243"/>
          <a:stretch>
            <a:fillRect/>
          </a:stretch>
        </p:blipFill>
        <p:spPr bwMode="auto">
          <a:xfrm>
            <a:off x="977380" y="1772815"/>
            <a:ext cx="2302053" cy="4536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91925"/>
            <a:ext cx="1784061" cy="251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84784"/>
            <a:ext cx="1645573" cy="2333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7" y="4248149"/>
            <a:ext cx="1611676" cy="2277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99448" y="4229038"/>
            <a:ext cx="1823796" cy="2296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03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мпровизация 2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439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Импровизация 2</vt:lpstr>
      <vt:lpstr>Презентация PowerPoint</vt:lpstr>
      <vt:lpstr>Let me introduce myself</vt:lpstr>
      <vt:lpstr>This is my family</vt:lpstr>
      <vt:lpstr>My family  </vt:lpstr>
      <vt:lpstr>My friends</vt:lpstr>
      <vt:lpstr>My hobby</vt:lpstr>
      <vt:lpstr>English is one of my favorite subjects</vt:lpstr>
      <vt:lpstr>Studying the past of my family</vt:lpstr>
      <vt:lpstr>My awards for studying history</vt:lpstr>
      <vt:lpstr>Fishing </vt:lpstr>
      <vt:lpstr>Riding  the “BURAN”</vt:lpstr>
      <vt:lpstr>Skiing</vt:lpstr>
      <vt:lpstr>My school</vt:lpstr>
      <vt:lpstr>Plans for the future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 привет с вами я Денис</dc:title>
  <dc:creator>Денис</dc:creator>
  <cp:lastModifiedBy>Вафира Бадиевна</cp:lastModifiedBy>
  <cp:revision>42</cp:revision>
  <dcterms:created xsi:type="dcterms:W3CDTF">2016-02-10T16:12:56Z</dcterms:created>
  <dcterms:modified xsi:type="dcterms:W3CDTF">2016-12-21T18:49:41Z</dcterms:modified>
</cp:coreProperties>
</file>