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3" r:id="rId8"/>
    <p:sldId id="260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Public\Pictures\зим фон\1262011737_21_new_year_wallpap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0" y="0"/>
            <a:ext cx="921663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1520" y="404664"/>
            <a:ext cx="889248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Новогодний Мастер-класс</a:t>
            </a:r>
          </a:p>
          <a:p>
            <a:pPr algn="ctr"/>
            <a:endParaRPr lang="ru-RU" sz="9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«новогодний шар-игрушка»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08104" y="4697849"/>
            <a:ext cx="36358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Учитель ИЗО </a:t>
            </a:r>
            <a:r>
              <a:rPr lang="ru-RU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и черчения </a:t>
            </a:r>
          </a:p>
          <a:p>
            <a:r>
              <a:rPr lang="ru-RU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МБОУ </a:t>
            </a:r>
            <a:r>
              <a:rPr lang="ru-RU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СОШ № 89 </a:t>
            </a:r>
          </a:p>
          <a:p>
            <a:r>
              <a:rPr lang="ru-RU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город Краснодар</a:t>
            </a:r>
            <a:endParaRPr lang="ru-RU" sz="20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r>
              <a:rPr lang="ru-RU" sz="2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Мороз Алена Александровна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99792" y="6021288"/>
            <a:ext cx="3456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2016-2017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уч. год</a:t>
            </a:r>
          </a:p>
        </p:txBody>
      </p:sp>
      <p:pic>
        <p:nvPicPr>
          <p:cNvPr id="6" name="Picture 18"/>
          <p:cNvPicPr>
            <a:picLocks noChangeAspect="1" noChangeArrowheads="1"/>
          </p:cNvPicPr>
          <p:nvPr/>
        </p:nvPicPr>
        <p:blipFill>
          <a:blip r:embed="rId3" cstate="print"/>
          <a:srcRect l="3261" t="13043" b="6522"/>
          <a:stretch>
            <a:fillRect/>
          </a:stretch>
        </p:blipFill>
        <p:spPr bwMode="auto">
          <a:xfrm>
            <a:off x="2847649" y="1700808"/>
            <a:ext cx="3744416" cy="2253572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9144001" cy="6858000"/>
            <a:chOff x="-1" y="0"/>
            <a:chExt cx="9144001" cy="6858000"/>
          </a:xfrm>
        </p:grpSpPr>
        <p:pic>
          <p:nvPicPr>
            <p:cNvPr id="3" name="Picture 2" descr="C:\Users\Public\Pictures\зим фон\Zimnee_utro_slide_mini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0"/>
              <a:ext cx="9130473" cy="6858000"/>
            </a:xfrm>
            <a:prstGeom prst="rect">
              <a:avLst/>
            </a:prstGeom>
            <a:noFill/>
          </p:spPr>
        </p:pic>
        <p:sp>
          <p:nvSpPr>
            <p:cNvPr id="4" name="Прямоугольник 3"/>
            <p:cNvSpPr/>
            <p:nvPr/>
          </p:nvSpPr>
          <p:spPr>
            <a:xfrm>
              <a:off x="1619672" y="0"/>
              <a:ext cx="7524328" cy="6858000"/>
            </a:xfrm>
            <a:prstGeom prst="rect">
              <a:avLst/>
            </a:prstGeom>
            <a:gradFill flip="none"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1619673" y="326252"/>
            <a:ext cx="69127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Дизайн основы шара-игрушки</a:t>
            </a:r>
            <a:endParaRPr lang="ru-RU" sz="2400" dirty="0"/>
          </a:p>
        </p:txBody>
      </p:sp>
      <p:pic>
        <p:nvPicPr>
          <p:cNvPr id="6" name="Picture 17"/>
          <p:cNvPicPr>
            <a:picLocks noChangeAspect="1" noChangeArrowheads="1"/>
          </p:cNvPicPr>
          <p:nvPr/>
        </p:nvPicPr>
        <p:blipFill>
          <a:blip r:embed="rId3" cstate="print"/>
          <a:srcRect l="7703" b="7567"/>
          <a:stretch>
            <a:fillRect/>
          </a:stretch>
        </p:blipFill>
        <p:spPr bwMode="auto">
          <a:xfrm>
            <a:off x="1979713" y="3658743"/>
            <a:ext cx="2880319" cy="199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sp>
        <p:nvSpPr>
          <p:cNvPr id="7" name="Прямоугольник 6"/>
          <p:cNvSpPr/>
          <p:nvPr/>
        </p:nvSpPr>
        <p:spPr>
          <a:xfrm>
            <a:off x="3372068" y="5899043"/>
            <a:ext cx="6848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Рис.15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79712" y="1052736"/>
            <a:ext cx="65527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14. Ленточки </a:t>
            </a:r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0,5см на 20 см сложить вместе и декорировать у основы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петли.рис.15-16.</a:t>
            </a:r>
          </a:p>
          <a:p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15. Можно проявить фантазию и полученную игрушку- шар украсить символами года, бисером, </a:t>
            </a:r>
            <a:r>
              <a:rPr lang="ru-RU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пуссетами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, косметическим блеском, резанным дождиком и т.п.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</p:txBody>
      </p:sp>
      <p:pic>
        <p:nvPicPr>
          <p:cNvPr id="9" name="Picture 18"/>
          <p:cNvPicPr>
            <a:picLocks noChangeAspect="1" noChangeArrowheads="1"/>
          </p:cNvPicPr>
          <p:nvPr/>
        </p:nvPicPr>
        <p:blipFill>
          <a:blip r:embed="rId4" cstate="print"/>
          <a:srcRect l="3261" t="13043" b="6522"/>
          <a:stretch>
            <a:fillRect/>
          </a:stretch>
        </p:blipFill>
        <p:spPr bwMode="auto">
          <a:xfrm>
            <a:off x="5532765" y="3658743"/>
            <a:ext cx="2999675" cy="1975294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sp>
        <p:nvSpPr>
          <p:cNvPr id="10" name="Прямоугольник 9"/>
          <p:cNvSpPr/>
          <p:nvPr/>
        </p:nvSpPr>
        <p:spPr>
          <a:xfrm>
            <a:off x="6626479" y="5899043"/>
            <a:ext cx="11640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Рис.16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2787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1" y="0"/>
            <a:ext cx="9144001" cy="6858000"/>
            <a:chOff x="-1" y="0"/>
            <a:chExt cx="9144001" cy="6858000"/>
          </a:xfrm>
        </p:grpSpPr>
        <p:pic>
          <p:nvPicPr>
            <p:cNvPr id="3" name="Picture 2" descr="C:\Users\Public\Pictures\зим фон\Zimnee_utro_slide_mini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0"/>
              <a:ext cx="9130473" cy="6858000"/>
            </a:xfrm>
            <a:prstGeom prst="rect">
              <a:avLst/>
            </a:prstGeom>
            <a:noFill/>
          </p:spPr>
        </p:pic>
        <p:sp>
          <p:nvSpPr>
            <p:cNvPr id="4" name="Прямоугольник 3"/>
            <p:cNvSpPr/>
            <p:nvPr/>
          </p:nvSpPr>
          <p:spPr>
            <a:xfrm>
              <a:off x="1619672" y="0"/>
              <a:ext cx="7524328" cy="6858000"/>
            </a:xfrm>
            <a:prstGeom prst="rect">
              <a:avLst/>
            </a:prstGeom>
            <a:gradFill flip="none"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1691680" y="404664"/>
            <a:ext cx="534740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Цель </a:t>
            </a:r>
            <a:r>
              <a:rPr lang="ru-RU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мастер-класса </a:t>
            </a:r>
            <a:r>
              <a:rPr lang="ru-RU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-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создать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новогодний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шар-игрушку 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из «бросового» материала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1484784"/>
            <a:ext cx="48245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Материалы:</a:t>
            </a:r>
          </a:p>
          <a:p>
            <a:pPr>
              <a:buFont typeface="Mistral" pitchFamily="66" charset="0"/>
              <a:buChar char="–"/>
            </a:pP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Пакет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полиэтиленовый</a:t>
            </a:r>
          </a:p>
          <a:p>
            <a:pPr>
              <a:buFont typeface="Mistral" pitchFamily="66" charset="0"/>
              <a:buChar char="–"/>
            </a:pP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Скотч клейкий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металлизированный или фольга для запекания </a:t>
            </a:r>
          </a:p>
          <a:p>
            <a:pPr>
              <a:buFont typeface="Mistral" pitchFamily="66" charset="0"/>
              <a:buChar char="–"/>
            </a:pP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 скотч широкий</a:t>
            </a:r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pPr>
              <a:buFont typeface="Mistral" pitchFamily="66" charset="0"/>
              <a:buChar char="–"/>
            </a:pP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Пакет бумажный с декоративной росписью</a:t>
            </a:r>
          </a:p>
          <a:p>
            <a:pPr>
              <a:buFont typeface="Mistral" pitchFamily="66" charset="0"/>
              <a:buChar char="–"/>
            </a:pP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Ленты атласные  разноцветные 1см на 20 см,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                           0,5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см на 20см</a:t>
            </a:r>
          </a:p>
          <a:p>
            <a:pPr>
              <a:buFont typeface="Mistral" pitchFamily="66" charset="0"/>
              <a:buChar char="–"/>
            </a:pP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Стразы разноцветные, </a:t>
            </a:r>
            <a:r>
              <a:rPr lang="ru-RU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пуссеты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и т.п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.</a:t>
            </a:r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422108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r>
              <a:rPr lang="ru-RU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инструменты</a:t>
            </a:r>
            <a:r>
              <a:rPr lang="ru-RU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:</a:t>
            </a:r>
          </a:p>
          <a:p>
            <a:pPr>
              <a:buFont typeface="Mistral" pitchFamily="66" charset="0"/>
              <a:buChar char="–"/>
            </a:pP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ножницы</a:t>
            </a:r>
          </a:p>
          <a:p>
            <a:pPr>
              <a:buFont typeface="Mistral" pitchFamily="66" charset="0"/>
              <a:buChar char="–"/>
            </a:pP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Шило</a:t>
            </a:r>
          </a:p>
          <a:p>
            <a:pPr>
              <a:buFont typeface="Mistral" pitchFamily="66" charset="0"/>
              <a:buChar char="–"/>
            </a:pP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Клей </a:t>
            </a:r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карандаш</a:t>
            </a:r>
            <a:endParaRPr lang="ru-RU" dirty="0"/>
          </a:p>
          <a:p>
            <a:pPr>
              <a:buFont typeface="Mistral" pitchFamily="66" charset="0"/>
              <a:buChar char="–"/>
            </a:pPr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</p:txBody>
      </p:sp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3" cstate="print"/>
          <a:srcRect l="57841" t="13043" b="18013"/>
          <a:stretch>
            <a:fillRect/>
          </a:stretch>
        </p:blipFill>
        <p:spPr bwMode="auto">
          <a:xfrm>
            <a:off x="6732240" y="3717032"/>
            <a:ext cx="1878696" cy="2090577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13528" y="20507"/>
            <a:ext cx="9144001" cy="6858000"/>
            <a:chOff x="-1" y="0"/>
            <a:chExt cx="9144001" cy="6858000"/>
          </a:xfrm>
        </p:grpSpPr>
        <p:pic>
          <p:nvPicPr>
            <p:cNvPr id="3" name="Picture 2" descr="C:\Users\Public\Pictures\зим фон\Zimnee_utro_slide_mini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0"/>
              <a:ext cx="9130473" cy="6858000"/>
            </a:xfrm>
            <a:prstGeom prst="rect">
              <a:avLst/>
            </a:prstGeom>
            <a:noFill/>
          </p:spPr>
        </p:pic>
        <p:sp>
          <p:nvSpPr>
            <p:cNvPr id="4" name="Прямоугольник 3"/>
            <p:cNvSpPr/>
            <p:nvPr/>
          </p:nvSpPr>
          <p:spPr>
            <a:xfrm>
              <a:off x="1619672" y="0"/>
              <a:ext cx="7524328" cy="6858000"/>
            </a:xfrm>
            <a:prstGeom prst="rect">
              <a:avLst/>
            </a:prstGeom>
            <a:gradFill flip="none"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2483768" y="656003"/>
            <a:ext cx="48045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Изготовление основы шара-игрушки</a:t>
            </a:r>
            <a:endParaRPr lang="ru-RU" sz="2400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/>
          <a:srcRect l="14310" t="9025" r="23682" b="17322"/>
          <a:stretch>
            <a:fillRect/>
          </a:stretch>
        </p:blipFill>
        <p:spPr bwMode="auto">
          <a:xfrm>
            <a:off x="3222647" y="2060848"/>
            <a:ext cx="2990750" cy="2664296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sp>
        <p:nvSpPr>
          <p:cNvPr id="7" name="Прямоугольник 6"/>
          <p:cNvSpPr/>
          <p:nvPr/>
        </p:nvSpPr>
        <p:spPr>
          <a:xfrm>
            <a:off x="4215973" y="4725144"/>
            <a:ext cx="10040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 1</a:t>
            </a:r>
          </a:p>
        </p:txBody>
      </p:sp>
    </p:spTree>
    <p:extLst>
      <p:ext uri="{BB962C8B-B14F-4D97-AF65-F5344CB8AC3E}">
        <p14:creationId xmlns:p14="http://schemas.microsoft.com/office/powerpoint/2010/main" val="894370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9144001" cy="6858000"/>
            <a:chOff x="-1" y="0"/>
            <a:chExt cx="9144001" cy="6858000"/>
          </a:xfrm>
        </p:grpSpPr>
        <p:pic>
          <p:nvPicPr>
            <p:cNvPr id="3" name="Picture 2" descr="C:\Users\Public\Pictures\зим фон\Zimnee_utro_slide_mini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0"/>
              <a:ext cx="9130473" cy="6858000"/>
            </a:xfrm>
            <a:prstGeom prst="rect">
              <a:avLst/>
            </a:prstGeom>
            <a:noFill/>
          </p:spPr>
        </p:pic>
        <p:sp>
          <p:nvSpPr>
            <p:cNvPr id="4" name="Прямоугольник 3"/>
            <p:cNvSpPr/>
            <p:nvPr/>
          </p:nvSpPr>
          <p:spPr>
            <a:xfrm>
              <a:off x="1619672" y="0"/>
              <a:ext cx="7524328" cy="6858000"/>
            </a:xfrm>
            <a:prstGeom prst="rect">
              <a:avLst/>
            </a:prstGeom>
            <a:gradFill flip="none"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 r="6452"/>
          <a:stretch>
            <a:fillRect/>
          </a:stretch>
        </p:blipFill>
        <p:spPr bwMode="auto">
          <a:xfrm>
            <a:off x="1763688" y="3915054"/>
            <a:ext cx="2304256" cy="167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sp>
        <p:nvSpPr>
          <p:cNvPr id="6" name="Прямоугольник 5"/>
          <p:cNvSpPr/>
          <p:nvPr/>
        </p:nvSpPr>
        <p:spPr>
          <a:xfrm>
            <a:off x="1907704" y="404664"/>
            <a:ext cx="48045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Изготовление основы шара-игрушки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19674" y="905879"/>
            <a:ext cx="512619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Из Пакета полиэтиленового сформировать  тугой шар  -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рис.2.</a:t>
            </a:r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В  некоторых местах  аккуратно зафиксировать широким скотчем –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рис.3.</a:t>
            </a:r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оклеить полностью Скотчем клейким металлизированным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 или обвернуть в фольгу  - рис.4-5.</a:t>
            </a:r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pPr>
              <a:buFont typeface="Mistral" pitchFamily="66" charset="0"/>
              <a:buChar char="–"/>
            </a:pPr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pPr>
              <a:buFont typeface="Mistral" pitchFamily="66" charset="0"/>
              <a:buChar char="–"/>
            </a:pPr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/>
          <a:srcRect l="3261" t="8696" r="5435" b="13043"/>
          <a:stretch>
            <a:fillRect/>
          </a:stretch>
        </p:blipFill>
        <p:spPr bwMode="auto">
          <a:xfrm>
            <a:off x="4309964" y="3958691"/>
            <a:ext cx="2232248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 cstate="print"/>
          <a:srcRect l="6522" r="8696" b="8696"/>
          <a:stretch>
            <a:fillRect/>
          </a:stretch>
        </p:blipFill>
        <p:spPr bwMode="auto">
          <a:xfrm>
            <a:off x="6745863" y="3933056"/>
            <a:ext cx="2088232" cy="1656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sp>
        <p:nvSpPr>
          <p:cNvPr id="11" name="Прямоугольник 10"/>
          <p:cNvSpPr/>
          <p:nvPr/>
        </p:nvSpPr>
        <p:spPr>
          <a:xfrm>
            <a:off x="2558987" y="5845914"/>
            <a:ext cx="713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 2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936053" y="5833463"/>
            <a:ext cx="712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 3</a:t>
            </a:r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6" cstate="print"/>
          <a:srcRect l="14310" t="9025" r="23682" b="17322"/>
          <a:stretch>
            <a:fillRect/>
          </a:stretch>
        </p:blipFill>
        <p:spPr bwMode="auto">
          <a:xfrm>
            <a:off x="6813318" y="1783153"/>
            <a:ext cx="2020777" cy="1800200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sp>
        <p:nvSpPr>
          <p:cNvPr id="14" name="Прямоугольник 13"/>
          <p:cNvSpPr/>
          <p:nvPr/>
        </p:nvSpPr>
        <p:spPr>
          <a:xfrm>
            <a:off x="7278717" y="5833463"/>
            <a:ext cx="707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Рис.4.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467679" y="3583353"/>
            <a:ext cx="7120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5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9144001" cy="6858000"/>
            <a:chOff x="-1" y="0"/>
            <a:chExt cx="9144001" cy="6858000"/>
          </a:xfrm>
        </p:grpSpPr>
        <p:pic>
          <p:nvPicPr>
            <p:cNvPr id="3" name="Picture 2" descr="C:\Users\Public\Pictures\зим фон\Zimnee_utro_slide_mini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0"/>
              <a:ext cx="9130473" cy="6858000"/>
            </a:xfrm>
            <a:prstGeom prst="rect">
              <a:avLst/>
            </a:prstGeom>
            <a:noFill/>
          </p:spPr>
        </p:pic>
        <p:sp>
          <p:nvSpPr>
            <p:cNvPr id="4" name="Прямоугольник 3"/>
            <p:cNvSpPr/>
            <p:nvPr/>
          </p:nvSpPr>
          <p:spPr>
            <a:xfrm>
              <a:off x="1619672" y="0"/>
              <a:ext cx="7524328" cy="6858000"/>
            </a:xfrm>
            <a:prstGeom prst="rect">
              <a:avLst/>
            </a:prstGeom>
            <a:gradFill flip="none"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2016266" y="647876"/>
            <a:ext cx="58304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Крепление петельки к основе шара-игрушки</a:t>
            </a:r>
            <a:endParaRPr lang="ru-RU" sz="2400" dirty="0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3" cstate="print"/>
          <a:srcRect l="30681" t="18182" r="18182" b="13636"/>
          <a:stretch>
            <a:fillRect/>
          </a:stretch>
        </p:blipFill>
        <p:spPr bwMode="auto">
          <a:xfrm>
            <a:off x="3562784" y="2060296"/>
            <a:ext cx="2737407" cy="27374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sp>
        <p:nvSpPr>
          <p:cNvPr id="7" name="Прямоугольник 6"/>
          <p:cNvSpPr/>
          <p:nvPr/>
        </p:nvSpPr>
        <p:spPr>
          <a:xfrm>
            <a:off x="4427177" y="4941719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Рис.5.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73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9144001" cy="6858000"/>
            <a:chOff x="-1" y="0"/>
            <a:chExt cx="9144001" cy="6858000"/>
          </a:xfrm>
        </p:grpSpPr>
        <p:pic>
          <p:nvPicPr>
            <p:cNvPr id="3" name="Picture 2" descr="C:\Users\Public\Pictures\зим фон\Zimnee_utro_slide_mini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0"/>
              <a:ext cx="9130473" cy="6858000"/>
            </a:xfrm>
            <a:prstGeom prst="rect">
              <a:avLst/>
            </a:prstGeom>
            <a:noFill/>
          </p:spPr>
        </p:pic>
        <p:sp>
          <p:nvSpPr>
            <p:cNvPr id="4" name="Прямоугольник 3"/>
            <p:cNvSpPr/>
            <p:nvPr/>
          </p:nvSpPr>
          <p:spPr>
            <a:xfrm>
              <a:off x="1619672" y="0"/>
              <a:ext cx="7524328" cy="6858000"/>
            </a:xfrm>
            <a:prstGeom prst="rect">
              <a:avLst/>
            </a:prstGeom>
            <a:gradFill flip="none"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1619673" y="419472"/>
            <a:ext cx="72483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Крепление петельки к основе шара-игрушки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79712" y="1196752"/>
            <a:ext cx="525658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5. Шилом, соблюдая  Технику безопасности,  проколоть  в верхней части сквозное отверстие –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рис.6.</a:t>
            </a:r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6. Продеть через отверстие  ленточку 1см на 20см с помощью шила  - рис.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7.</a:t>
            </a:r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7. Завязать  два узла - рис.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8.</a:t>
            </a:r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8. Аккуратно втянуть узел в шар-игрушку - рис.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9.</a:t>
            </a:r>
            <a:endParaRPr lang="ru-RU" dirty="0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 l="35294" t="23529" r="5882" b="17647"/>
          <a:stretch>
            <a:fillRect/>
          </a:stretch>
        </p:blipFill>
        <p:spPr bwMode="auto">
          <a:xfrm>
            <a:off x="1979712" y="4485249"/>
            <a:ext cx="2030995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4" cstate="print"/>
          <a:srcRect l="8823" t="11765" b="5882"/>
          <a:stretch>
            <a:fillRect/>
          </a:stretch>
        </p:blipFill>
        <p:spPr bwMode="auto">
          <a:xfrm>
            <a:off x="4369870" y="4466022"/>
            <a:ext cx="2331690" cy="1579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5" cstate="print"/>
          <a:srcRect l="9105" t="7143" r="13499" b="7143"/>
          <a:stretch>
            <a:fillRect/>
          </a:stretch>
        </p:blipFill>
        <p:spPr bwMode="auto">
          <a:xfrm>
            <a:off x="7092280" y="4509121"/>
            <a:ext cx="1775786" cy="1536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6" cstate="print"/>
          <a:srcRect l="30681" t="18182" r="18182" b="13636"/>
          <a:stretch>
            <a:fillRect/>
          </a:stretch>
        </p:blipFill>
        <p:spPr bwMode="auto">
          <a:xfrm>
            <a:off x="7092280" y="2190955"/>
            <a:ext cx="1775786" cy="1775786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sp>
        <p:nvSpPr>
          <p:cNvPr id="11" name="Прямоугольник 10"/>
          <p:cNvSpPr/>
          <p:nvPr/>
        </p:nvSpPr>
        <p:spPr>
          <a:xfrm>
            <a:off x="2642388" y="6093296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Рис.6.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212663" y="6079589"/>
            <a:ext cx="696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Рис.7.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620940" y="6065941"/>
            <a:ext cx="718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Рис.8.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625749" y="3975631"/>
            <a:ext cx="713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Рис.9.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9144001" cy="6858000"/>
            <a:chOff x="-1" y="0"/>
            <a:chExt cx="9144001" cy="6858000"/>
          </a:xfrm>
        </p:grpSpPr>
        <p:pic>
          <p:nvPicPr>
            <p:cNvPr id="3" name="Picture 2" descr="C:\Users\Public\Pictures\зим фон\Zimnee_utro_slide_mini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0"/>
              <a:ext cx="9130473" cy="6858000"/>
            </a:xfrm>
            <a:prstGeom prst="rect">
              <a:avLst/>
            </a:prstGeom>
            <a:noFill/>
          </p:spPr>
        </p:pic>
        <p:sp>
          <p:nvSpPr>
            <p:cNvPr id="4" name="Прямоугольник 3"/>
            <p:cNvSpPr/>
            <p:nvPr/>
          </p:nvSpPr>
          <p:spPr>
            <a:xfrm>
              <a:off x="1619672" y="0"/>
              <a:ext cx="7524328" cy="6858000"/>
            </a:xfrm>
            <a:prstGeom prst="rect">
              <a:avLst/>
            </a:prstGeom>
            <a:gradFill flip="none"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2940507" y="398534"/>
            <a:ext cx="39966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Дизайн основы шара-игрушки</a:t>
            </a:r>
            <a:endParaRPr lang="ru-RU" sz="2400" dirty="0"/>
          </a:p>
        </p:txBody>
      </p:sp>
      <p:pic>
        <p:nvPicPr>
          <p:cNvPr id="6" name="Picture 18"/>
          <p:cNvPicPr>
            <a:picLocks noChangeAspect="1" noChangeArrowheads="1"/>
          </p:cNvPicPr>
          <p:nvPr/>
        </p:nvPicPr>
        <p:blipFill>
          <a:blip r:embed="rId3" cstate="print"/>
          <a:srcRect l="3261" t="13043" b="6522"/>
          <a:stretch>
            <a:fillRect/>
          </a:stretch>
        </p:blipFill>
        <p:spPr bwMode="auto">
          <a:xfrm>
            <a:off x="2478412" y="1844824"/>
            <a:ext cx="4901900" cy="2952328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sp>
        <p:nvSpPr>
          <p:cNvPr id="7" name="Прямоугольник 6"/>
          <p:cNvSpPr/>
          <p:nvPr/>
        </p:nvSpPr>
        <p:spPr>
          <a:xfrm>
            <a:off x="4694055" y="4828510"/>
            <a:ext cx="758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1987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8408" y="0"/>
            <a:ext cx="9144001" cy="6858000"/>
            <a:chOff x="-1" y="0"/>
            <a:chExt cx="9144001" cy="6858000"/>
          </a:xfrm>
        </p:grpSpPr>
        <p:pic>
          <p:nvPicPr>
            <p:cNvPr id="3" name="Picture 2" descr="C:\Users\Public\Pictures\зим фон\Zimnee_utro_slide_mini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0"/>
              <a:ext cx="9130473" cy="6858000"/>
            </a:xfrm>
            <a:prstGeom prst="rect">
              <a:avLst/>
            </a:prstGeom>
            <a:noFill/>
          </p:spPr>
        </p:pic>
        <p:sp>
          <p:nvSpPr>
            <p:cNvPr id="4" name="Прямоугольник 3"/>
            <p:cNvSpPr/>
            <p:nvPr/>
          </p:nvSpPr>
          <p:spPr>
            <a:xfrm>
              <a:off x="1619672" y="0"/>
              <a:ext cx="7524328" cy="6858000"/>
            </a:xfrm>
            <a:prstGeom prst="rect">
              <a:avLst/>
            </a:prstGeom>
            <a:gradFill flip="none"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1619674" y="332656"/>
            <a:ext cx="70617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Дизайн основы шара-игрушки</a:t>
            </a:r>
            <a:endParaRPr lang="ru-RU" sz="2400" dirty="0"/>
          </a:p>
        </p:txBody>
      </p:sp>
      <p:pic>
        <p:nvPicPr>
          <p:cNvPr id="9" name="Picture 14"/>
          <p:cNvPicPr>
            <a:picLocks noChangeAspect="1" noChangeArrowheads="1"/>
          </p:cNvPicPr>
          <p:nvPr/>
        </p:nvPicPr>
        <p:blipFill>
          <a:blip r:embed="rId3" cstate="print"/>
          <a:srcRect t="14304" b="14178"/>
          <a:stretch>
            <a:fillRect/>
          </a:stretch>
        </p:blipFill>
        <p:spPr bwMode="auto">
          <a:xfrm>
            <a:off x="3759845" y="4305301"/>
            <a:ext cx="2419667" cy="1643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4" cstate="print"/>
          <a:srcRect l="11554"/>
          <a:stretch>
            <a:fillRect/>
          </a:stretch>
        </p:blipFill>
        <p:spPr bwMode="auto">
          <a:xfrm>
            <a:off x="6588223" y="4312498"/>
            <a:ext cx="1930223" cy="1636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6200000">
            <a:off x="1878355" y="4237458"/>
            <a:ext cx="1592505" cy="1728189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sp>
        <p:nvSpPr>
          <p:cNvPr id="17" name="Прямоугольник 16"/>
          <p:cNvSpPr/>
          <p:nvPr/>
        </p:nvSpPr>
        <p:spPr>
          <a:xfrm>
            <a:off x="7153177" y="6016042"/>
            <a:ext cx="6832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Рис.11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590409" y="6039283"/>
            <a:ext cx="758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Рис.10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343428" y="5985264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Рис.9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897432" y="1124744"/>
            <a:ext cx="48965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9. Из бумажного пакета вырезать декоративные цветы  - рис. 9-10.</a:t>
            </a:r>
          </a:p>
          <a:p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10. обрезать  цветок по размеру  шара </a:t>
            </a:r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- Рис 11.</a:t>
            </a:r>
          </a:p>
          <a:p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11. Сделать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5-8 надрезов по кругу цветка к середине не дорезая до центра 1см-2см. 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- рис.12</a:t>
            </a:r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endParaRPr lang="ru-RU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7366015" y="1384574"/>
            <a:ext cx="1368152" cy="1296144"/>
            <a:chOff x="7308304" y="2060848"/>
            <a:chExt cx="1080120" cy="1008112"/>
          </a:xfrm>
        </p:grpSpPr>
        <p:sp>
          <p:nvSpPr>
            <p:cNvPr id="7" name="Облако 6"/>
            <p:cNvSpPr/>
            <p:nvPr/>
          </p:nvSpPr>
          <p:spPr>
            <a:xfrm>
              <a:off x="7308304" y="2060848"/>
              <a:ext cx="1080120" cy="1008112"/>
            </a:xfrm>
            <a:prstGeom prst="cloud">
              <a:avLst/>
            </a:prstGeom>
            <a:solidFill>
              <a:srgbClr val="FF0066"/>
            </a:solidFill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0066"/>
                </a:solidFill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7656357" y="2417405"/>
              <a:ext cx="360040" cy="288032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2" name="Прямоугольник 21"/>
          <p:cNvSpPr/>
          <p:nvPr/>
        </p:nvSpPr>
        <p:spPr>
          <a:xfrm>
            <a:off x="7625255" y="2854571"/>
            <a:ext cx="745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Рис.12</a:t>
            </a:r>
            <a:endParaRPr lang="ru-RU" dirty="0"/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7017664" y="2045634"/>
            <a:ext cx="936105" cy="4479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8176340" y="1424870"/>
            <a:ext cx="681156" cy="512663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 flipV="1">
            <a:off x="8176340" y="2140304"/>
            <a:ext cx="700962" cy="613439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7625255" y="2183712"/>
            <a:ext cx="409653" cy="670859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7460983" y="1214794"/>
            <a:ext cx="576901" cy="722739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0"/>
            <a:ext cx="9144001" cy="6858000"/>
            <a:chOff x="-1" y="0"/>
            <a:chExt cx="9144001" cy="6858000"/>
          </a:xfrm>
        </p:grpSpPr>
        <p:pic>
          <p:nvPicPr>
            <p:cNvPr id="4" name="Picture 2" descr="C:\Users\Public\Pictures\зим фон\Zimnee_utro_slide_mini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0"/>
              <a:ext cx="9130473" cy="6858000"/>
            </a:xfrm>
            <a:prstGeom prst="rect">
              <a:avLst/>
            </a:prstGeom>
            <a:noFill/>
          </p:spPr>
        </p:pic>
        <p:sp>
          <p:nvSpPr>
            <p:cNvPr id="5" name="Прямоугольник 4"/>
            <p:cNvSpPr/>
            <p:nvPr/>
          </p:nvSpPr>
          <p:spPr>
            <a:xfrm>
              <a:off x="1619672" y="0"/>
              <a:ext cx="7524328" cy="6858000"/>
            </a:xfrm>
            <a:prstGeom prst="rect">
              <a:avLst/>
            </a:prstGeom>
            <a:gradFill flip="none"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1619673" y="326252"/>
            <a:ext cx="69127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Дизайн основы шара-игрушки</a:t>
            </a:r>
            <a:endParaRPr lang="ru-RU" sz="2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524328" y="133436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pic>
        <p:nvPicPr>
          <p:cNvPr id="24" name="Picture 15"/>
          <p:cNvPicPr>
            <a:picLocks noChangeAspect="1" noChangeArrowheads="1"/>
          </p:cNvPicPr>
          <p:nvPr/>
        </p:nvPicPr>
        <p:blipFill rotWithShape="1">
          <a:blip r:embed="rId3" cstate="print"/>
          <a:srcRect l="5332" t="7749"/>
          <a:stretch/>
        </p:blipFill>
        <p:spPr bwMode="auto">
          <a:xfrm>
            <a:off x="1793428" y="3593924"/>
            <a:ext cx="3514842" cy="2471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pic>
        <p:nvPicPr>
          <p:cNvPr id="25" name="Picture 16"/>
          <p:cNvPicPr>
            <a:picLocks noChangeAspect="1" noChangeArrowheads="1"/>
          </p:cNvPicPr>
          <p:nvPr/>
        </p:nvPicPr>
        <p:blipFill>
          <a:blip r:embed="rId4" cstate="print"/>
          <a:srcRect l="11554"/>
          <a:stretch>
            <a:fillRect/>
          </a:stretch>
        </p:blipFill>
        <p:spPr bwMode="auto">
          <a:xfrm>
            <a:off x="5599758" y="3593923"/>
            <a:ext cx="2955597" cy="250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</p:pic>
      <p:sp>
        <p:nvSpPr>
          <p:cNvPr id="29" name="Прямоугольник 28"/>
          <p:cNvSpPr/>
          <p:nvPr/>
        </p:nvSpPr>
        <p:spPr>
          <a:xfrm>
            <a:off x="3312430" y="6100198"/>
            <a:ext cx="6815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Рис.13</a:t>
            </a:r>
            <a:endParaRPr lang="ru-RU" sz="16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6735957" y="6065213"/>
            <a:ext cx="6832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Рис.14</a:t>
            </a:r>
            <a:endParaRPr lang="ru-RU" sz="16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1835696" y="902317"/>
            <a:ext cx="69127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12.  Нанести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клей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на обратную сторону , вырезанных цветов,  и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приклеить на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шар – рис.13.</a:t>
            </a:r>
          </a:p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 </a:t>
            </a:r>
          </a:p>
          <a:p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13.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после 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того,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как 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шар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будет оклеен весь –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покрыть его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широким прозрачным скотчем (при необходимости). </a:t>
            </a: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</a:rPr>
              <a:t>Рис.14</a:t>
            </a:r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endParaRPr lang="ru-RU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69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349</Words>
  <Application>Microsoft Office PowerPoint</Application>
  <PresentationFormat>Экран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Алёна</dc:creator>
  <cp:lastModifiedBy>Алёна</cp:lastModifiedBy>
  <cp:revision>52</cp:revision>
  <dcterms:created xsi:type="dcterms:W3CDTF">2016-02-16T15:19:21Z</dcterms:created>
  <dcterms:modified xsi:type="dcterms:W3CDTF">2016-12-18T07:35:47Z</dcterms:modified>
</cp:coreProperties>
</file>