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4"/>
  </p:notesMasterIdLst>
  <p:sldIdLst>
    <p:sldId id="256" r:id="rId2"/>
    <p:sldId id="280" r:id="rId3"/>
    <p:sldId id="259" r:id="rId4"/>
    <p:sldId id="257" r:id="rId5"/>
    <p:sldId id="263" r:id="rId6"/>
    <p:sldId id="273" r:id="rId7"/>
    <p:sldId id="274" r:id="rId8"/>
    <p:sldId id="265" r:id="rId9"/>
    <p:sldId id="275" r:id="rId10"/>
    <p:sldId id="276" r:id="rId11"/>
    <p:sldId id="260" r:id="rId12"/>
    <p:sldId id="279" r:id="rId13"/>
    <p:sldId id="266" r:id="rId14"/>
    <p:sldId id="282" r:id="rId15"/>
    <p:sldId id="268" r:id="rId16"/>
    <p:sldId id="269" r:id="rId17"/>
    <p:sldId id="270" r:id="rId18"/>
    <p:sldId id="271" r:id="rId19"/>
    <p:sldId id="281" r:id="rId20"/>
    <p:sldId id="277" r:id="rId21"/>
    <p:sldId id="272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>
        <p:scale>
          <a:sx n="66" d="100"/>
          <a:sy n="66" d="100"/>
        </p:scale>
        <p:origin x="-147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24636-0A70-4A43-A664-08D6E3955D7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312B9-0000-44A6-A647-1274DF723B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804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312B9-0000-44A6-A647-1274DF723B8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555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312B9-0000-44A6-A647-1274DF723B85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555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split orient="vert"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71538" y="4357693"/>
            <a:ext cx="7488832" cy="2051505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sz="2800" dirty="0" smtClean="0"/>
              <a:t>Выполнили: Вахонина Валерия,</a:t>
            </a:r>
          </a:p>
          <a:p>
            <a:pPr algn="r"/>
            <a:r>
              <a:rPr lang="ru-RU" sz="2800" dirty="0" smtClean="0"/>
              <a:t>5Б </a:t>
            </a:r>
            <a:r>
              <a:rPr lang="ru-RU" sz="2800" dirty="0" smtClean="0"/>
              <a:t>класс. </a:t>
            </a:r>
          </a:p>
          <a:p>
            <a:pPr algn="r"/>
            <a:r>
              <a:rPr lang="ru-RU" sz="2800" dirty="0" smtClean="0"/>
              <a:t>МБОУ СОШ </a:t>
            </a:r>
            <a:r>
              <a:rPr lang="ru-RU" sz="2800" dirty="0" err="1" smtClean="0"/>
              <a:t>с.Тоора-Хем</a:t>
            </a:r>
            <a:endParaRPr lang="ru-RU" sz="2800" dirty="0" smtClean="0"/>
          </a:p>
          <a:p>
            <a:pPr algn="r"/>
            <a:r>
              <a:rPr lang="ru-RU" sz="2800" dirty="0" smtClean="0"/>
              <a:t>Руководитель: Коробейникова </a:t>
            </a:r>
          </a:p>
          <a:p>
            <a:pPr algn="r"/>
            <a:r>
              <a:rPr lang="ru-RU" sz="2800" dirty="0" smtClean="0"/>
              <a:t>Татьяна Юрьевна.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28597" y="116632"/>
            <a:ext cx="8286808" cy="3312367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/>
              <a:t> Проект по математике</a:t>
            </a:r>
            <a:br>
              <a:rPr lang="ru-RU" sz="4000" dirty="0" smtClean="0"/>
            </a:br>
            <a:r>
              <a:rPr lang="ru-RU" sz="4000" dirty="0" smtClean="0"/>
              <a:t> на тему: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>Математические головоломки и игры.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554742"/>
            <a:ext cx="2304256" cy="1854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977342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908720"/>
            <a:ext cx="7848872" cy="583264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 smtClean="0"/>
              <a:t>3) Уберите 4 палочки так, чтобы получилось 5 квадратов. Квадраты могут быть не одинаковые.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43608" y="116632"/>
            <a:ext cx="6797060" cy="83671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   </a:t>
            </a:r>
            <a:r>
              <a:rPr lang="ru-RU" sz="4800" dirty="0" smtClean="0"/>
              <a:t>головоломки</a:t>
            </a:r>
            <a:endParaRPr lang="ru-RU" sz="4800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10800000" flipH="1" flipV="1">
            <a:off x="2987824" y="1122424"/>
            <a:ext cx="135732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0800000" flipH="1" flipV="1">
            <a:off x="4345146" y="1122426"/>
            <a:ext cx="135732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2417114" y="1697980"/>
            <a:ext cx="11430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3794893" y="1697981"/>
            <a:ext cx="11430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5130170" y="1697981"/>
            <a:ext cx="11430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0800000" flipH="1" flipV="1">
            <a:off x="3009869" y="2270279"/>
            <a:ext cx="135732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0800000" flipH="1" flipV="1">
            <a:off x="4365347" y="2270277"/>
            <a:ext cx="135732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0800000" flipH="1" flipV="1">
            <a:off x="1631296" y="2270281"/>
            <a:ext cx="135732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 flipH="1" flipV="1">
            <a:off x="5702468" y="2270276"/>
            <a:ext cx="135732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2415526" y="2840993"/>
            <a:ext cx="11430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1060585" y="2840993"/>
            <a:ext cx="11430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3793049" y="2840993"/>
            <a:ext cx="11430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5128582" y="2840993"/>
            <a:ext cx="11430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6489080" y="2840993"/>
            <a:ext cx="11430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0800000" flipH="1" flipV="1">
            <a:off x="1628914" y="3413291"/>
            <a:ext cx="135732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0800000" flipH="1" flipV="1">
            <a:off x="3013090" y="3413290"/>
            <a:ext cx="135732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 flipH="1" flipV="1">
            <a:off x="4345146" y="3411425"/>
            <a:ext cx="135732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 flipH="1" flipV="1">
            <a:off x="5691879" y="3411424"/>
            <a:ext cx="135732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2418702" y="3984003"/>
            <a:ext cx="11430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3803252" y="3984003"/>
            <a:ext cx="11430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5141485" y="3982133"/>
            <a:ext cx="11430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0800000" flipH="1" flipV="1">
            <a:off x="2976229" y="4540581"/>
            <a:ext cx="135732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0800000" flipH="1" flipV="1">
            <a:off x="4354092" y="4540582"/>
            <a:ext cx="135732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43855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568952" cy="5472608"/>
          </a:xfrm>
        </p:spPr>
        <p:txBody>
          <a:bodyPr>
            <a:noAutofit/>
          </a:bodyPr>
          <a:lstStyle/>
          <a:p>
            <a:r>
              <a:rPr lang="ru-RU" sz="2800" u="sng" dirty="0" smtClean="0"/>
              <a:t>Правила игры: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Учитель пишет на доске в столбик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 несколько примеров. </a:t>
            </a:r>
          </a:p>
          <a:p>
            <a:r>
              <a:rPr lang="ru-RU" sz="2800" dirty="0" smtClean="0"/>
              <a:t>Трое  ребят становятся спиной к доске. Учитель указывает на один из примеров. Весь класс молча решает его. Кто решил, поднимает руку. Одному из решивших предлагается громко произнести ответ.                                                                   Стоящие у доски поворачиваются к ней лицом и стараются как можно быстрее отыскать пример с названным ответом . Тому, кто сделает это первым, засчитывается одно очко.   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9552" y="1"/>
            <a:ext cx="7175351" cy="1052736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           игра</a:t>
            </a:r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"/>
            <a:ext cx="2253230" cy="2095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205978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Давайте поиграем!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052736"/>
            <a:ext cx="6400800" cy="432048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600" b="1" dirty="0" smtClean="0"/>
              <a:t>Вычислите:</a:t>
            </a:r>
          </a:p>
          <a:p>
            <a:pPr marL="502920" indent="-457200" algn="ctr">
              <a:buFont typeface="+mj-lt"/>
              <a:buAutoNum type="arabicParenR"/>
            </a:pPr>
            <a:r>
              <a:rPr lang="ru-RU" sz="3600" b="1" dirty="0" smtClean="0"/>
              <a:t>45 + 35</a:t>
            </a:r>
          </a:p>
          <a:p>
            <a:pPr marL="502920" indent="-457200" algn="ctr">
              <a:buFont typeface="+mj-lt"/>
              <a:buAutoNum type="arabicParenR"/>
            </a:pPr>
            <a:r>
              <a:rPr lang="ru-RU" sz="3600" b="1" dirty="0" smtClean="0"/>
              <a:t>180 – 80</a:t>
            </a:r>
          </a:p>
          <a:p>
            <a:pPr marL="502920" indent="-457200" algn="ctr">
              <a:buFont typeface="+mj-lt"/>
              <a:buAutoNum type="arabicParenR"/>
            </a:pPr>
            <a:r>
              <a:rPr lang="ru-RU" sz="3600" b="1" dirty="0" smtClean="0"/>
              <a:t>   32 : 2</a:t>
            </a:r>
          </a:p>
          <a:p>
            <a:pPr marL="502920" indent="-457200" algn="ctr">
              <a:buFont typeface="+mj-lt"/>
              <a:buAutoNum type="arabicParenR"/>
            </a:pPr>
            <a:r>
              <a:rPr lang="ru-RU" sz="3600" b="1" dirty="0" smtClean="0"/>
              <a:t>18 + 31</a:t>
            </a:r>
          </a:p>
          <a:p>
            <a:pPr marL="502920" indent="-457200" algn="ctr">
              <a:buFont typeface="+mj-lt"/>
              <a:buAutoNum type="arabicParenR"/>
            </a:pPr>
            <a:r>
              <a:rPr lang="ru-RU" sz="3600" b="1" dirty="0" smtClean="0"/>
              <a:t>150 : 3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8323090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47664" y="171989"/>
            <a:ext cx="3636085" cy="893928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dirty="0"/>
              <a:t>Т</a:t>
            </a:r>
            <a:r>
              <a:rPr lang="ru-RU" sz="4800" dirty="0" smtClean="0"/>
              <a:t>анграм.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55501" y="692696"/>
            <a:ext cx="3240360" cy="4894730"/>
          </a:xfrm>
        </p:spPr>
        <p:txBody>
          <a:bodyPr/>
          <a:lstStyle/>
          <a:p>
            <a:pPr marL="45720" indent="0"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755576" y="1323865"/>
            <a:ext cx="4392487" cy="43020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Танграм - старинная восточная головоломка из фигур, получившихся при разрезании квадрата на 7 частей особым образом: 2 больших треугольника, один средний, 2 маленьких треугольника, квадрат и параллелограмм.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2" name="AutoShape 2" descr="Картинки по запросу игра тангра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53" t="14014" r="15680" b="10511"/>
          <a:stretch/>
        </p:blipFill>
        <p:spPr bwMode="auto">
          <a:xfrm>
            <a:off x="5364088" y="965761"/>
            <a:ext cx="3059698" cy="304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175862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55575" y="3501008"/>
            <a:ext cx="8808913" cy="31683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600" dirty="0"/>
              <a:t>В результате складывания этих частей друг с другом получаются плоские фигуры, контуры которых напоминают всевозможные предметы, начиная от человека, животных и заканчивая орудиями труда и предметами обихода. </a:t>
            </a:r>
            <a:r>
              <a:rPr lang="ru-RU" sz="2600" dirty="0" smtClean="0"/>
              <a:t>Нужно использовать все детали танграма и они не должны накладываться друг на друга. </a:t>
            </a:r>
          </a:p>
          <a:p>
            <a:pPr marL="0" indent="0">
              <a:buNone/>
            </a:pPr>
            <a:r>
              <a:rPr lang="ru-RU" sz="2600" dirty="0" smtClean="0"/>
              <a:t>Вам дают рисунок и вы должны определить где какая фигура находится. Это сложно, нужно время на нахождение решения.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76512" y="7937"/>
            <a:ext cx="6383538" cy="699194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dirty="0"/>
              <a:t>Т</a:t>
            </a:r>
            <a:r>
              <a:rPr lang="ru-RU" sz="4800" dirty="0" smtClean="0"/>
              <a:t>анграм.</a:t>
            </a:r>
            <a:endParaRPr lang="ru-RU" sz="4800" dirty="0"/>
          </a:p>
        </p:txBody>
      </p:sp>
      <p:pic>
        <p:nvPicPr>
          <p:cNvPr id="1028" name="Picture 4" descr="I:\танграм\tangram-figura3-300x150[1]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35" r="12768"/>
          <a:stretch/>
        </p:blipFill>
        <p:spPr bwMode="auto">
          <a:xfrm>
            <a:off x="4998144" y="897310"/>
            <a:ext cx="375920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Картинки по запросу игра тангра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 descr="Танграм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96" y="620688"/>
            <a:ext cx="3810000" cy="285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967136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95536" y="1844824"/>
            <a:ext cx="7776864" cy="468330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88832" cy="85496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Решите сами танграмы</a:t>
            </a:r>
            <a:endParaRPr lang="ru-RU" dirty="0"/>
          </a:p>
        </p:txBody>
      </p:sp>
      <p:pic>
        <p:nvPicPr>
          <p:cNvPr id="2050" name="Picture 2" descr="I:\танграм\tangram-figura8-300x150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24" r="13436"/>
          <a:stretch/>
        </p:blipFill>
        <p:spPr bwMode="auto">
          <a:xfrm>
            <a:off x="683568" y="1340768"/>
            <a:ext cx="3456384" cy="359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I:\танграм\tangram-figura8-300x150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122"/>
          <a:stretch/>
        </p:blipFill>
        <p:spPr bwMode="auto">
          <a:xfrm>
            <a:off x="4860032" y="1347777"/>
            <a:ext cx="3744416" cy="3515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86593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877886" y="1010486"/>
            <a:ext cx="7150498" cy="501080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I:\танграм\tangram-figura9-300x150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4860032" y="544555"/>
            <a:ext cx="360040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I:\танграм\tangram-figura9-300x150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698780" y="584154"/>
            <a:ext cx="3585188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907223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877886" y="1010486"/>
            <a:ext cx="7150498" cy="493879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I:\танграм\tangram-figura12-300x150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434"/>
          <a:stretch/>
        </p:blipFill>
        <p:spPr bwMode="auto">
          <a:xfrm>
            <a:off x="4788024" y="639958"/>
            <a:ext cx="3623910" cy="3365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I:\танграм\tangram-figura12-300x150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683568" y="620688"/>
            <a:ext cx="3644662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4110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83568" y="1412776"/>
            <a:ext cx="7848871" cy="50405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I:\танграм\tangram-figura14-300x150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55576" y="638831"/>
            <a:ext cx="360040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I:\танграм\tangram-figura14-300x150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65" r="50000" b="1065"/>
          <a:stretch/>
        </p:blipFill>
        <p:spPr bwMode="auto">
          <a:xfrm>
            <a:off x="4932040" y="638831"/>
            <a:ext cx="360040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31653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75656" y="260648"/>
            <a:ext cx="5966666" cy="75229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Заключение.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67544" y="1052736"/>
            <a:ext cx="8424936" cy="5184576"/>
          </a:xfrm>
        </p:spPr>
        <p:txBody>
          <a:bodyPr>
            <a:no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ru-RU" sz="2800" dirty="0" smtClean="0"/>
              <a:t>Нами изучены: математическая игра Танграм, игры со спичками, ребусы, игра с числами.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800" dirty="0" smtClean="0"/>
              <a:t>Мы сделали вывод, что математические игры развивают логику, внимание.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800" dirty="0" smtClean="0"/>
              <a:t>Танграм – головоломка, конструктор, тренажер для мозга. Он учит логически мыслить.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800" dirty="0" smtClean="0"/>
              <a:t>Любая головоломка поможет успокоиться, снять негативные эмоции. После такой игры ребенок будет гораздо спокойнее и уравновешеннее.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0567529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Цели и 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196752"/>
            <a:ext cx="8280920" cy="4392488"/>
          </a:xfrm>
        </p:spPr>
        <p:txBody>
          <a:bodyPr>
            <a:no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ru-RU" sz="3200" dirty="0" smtClean="0"/>
              <a:t>Выяснить, какие бывают математические игры и головоломки.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3200" dirty="0" smtClean="0"/>
              <a:t>Самостоятельно изучить различные виды математических игр и головоломок.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3200" dirty="0" smtClean="0"/>
              <a:t>Выяснить, для чего нужны математические игры, полезны ли они?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0810020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71472" y="1916832"/>
            <a:ext cx="7488832" cy="3226680"/>
          </a:xfrm>
        </p:spPr>
        <p:txBody>
          <a:bodyPr>
            <a:normAutofit fontScale="77500" lnSpcReduction="20000"/>
          </a:bodyPr>
          <a:lstStyle/>
          <a:p>
            <a:pPr marL="742950" indent="-742950">
              <a:buAutoNum type="arabicPeriod"/>
            </a:pPr>
            <a:r>
              <a:rPr lang="ru-RU" sz="3600" dirty="0" smtClean="0"/>
              <a:t>Забавная арифметика. </a:t>
            </a:r>
            <a:r>
              <a:rPr lang="ru-RU" sz="3600" dirty="0" err="1" smtClean="0"/>
              <a:t>Аменицкий</a:t>
            </a:r>
            <a:r>
              <a:rPr lang="ru-RU" sz="3600" dirty="0" smtClean="0"/>
              <a:t> Н.Н. Издательство «Просвещение», 2008 г.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Головоломки, шарады, ребусы на уроках и во внеурочное время. Агапова И.А., Давыдова М.А. Издательство «Учитель», 2009 г.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Интернет-ресурсы.</a:t>
            </a:r>
          </a:p>
          <a:p>
            <a:pPr marL="742950" indent="-742950">
              <a:buAutoNum type="arabicPeriod"/>
            </a:pPr>
            <a:endParaRPr lang="ru-RU" sz="36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0100" y="285728"/>
            <a:ext cx="6383538" cy="148549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Используемая литература.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75606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67544" y="908720"/>
            <a:ext cx="8032406" cy="47038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Надеемся  всем очень понравилось и вы ещё больше полюбили математику. В математике есть ещё много забавных и интересных игр на земле. </a:t>
            </a:r>
          </a:p>
          <a:p>
            <a:pPr marL="0" indent="0" algn="ctr">
              <a:buNone/>
            </a:pPr>
            <a:r>
              <a:rPr lang="ru-RU" sz="3600" dirty="0" smtClean="0"/>
              <a:t>На этом наш проект</a:t>
            </a:r>
            <a:r>
              <a:rPr lang="en-US" sz="3600" dirty="0" smtClean="0"/>
              <a:t> </a:t>
            </a:r>
            <a:r>
              <a:rPr lang="ru-RU" sz="3600" dirty="0" smtClean="0"/>
              <a:t>пока закончен , но в будущем мы его продолжим и найдём ещё много интересных игр.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1538" y="214290"/>
            <a:ext cx="6383538" cy="77111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Эпилог.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75606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43608" y="394813"/>
            <a:ext cx="6512511" cy="292895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Спасибо за внимание!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 свидания!</a:t>
            </a:r>
            <a:endParaRPr lang="ru-RU" dirty="0"/>
          </a:p>
        </p:txBody>
      </p:sp>
      <p:pic>
        <p:nvPicPr>
          <p:cNvPr id="3" name="Picture 5" descr="FROG0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785735"/>
            <a:ext cx="2016224" cy="2957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827584" y="1268760"/>
            <a:ext cx="7221186" cy="4896544"/>
          </a:xfrm>
        </p:spPr>
        <p:txBody>
          <a:bodyPr>
            <a:normAutofit/>
          </a:bodyPr>
          <a:lstStyle/>
          <a:p>
            <a:r>
              <a:rPr lang="ru-RU" sz="3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</a:rPr>
              <a:t>1</a:t>
            </a:r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</a:rPr>
              <a:t>) Ребусы.                                 </a:t>
            </a:r>
            <a:r>
              <a:rPr lang="ru-RU" sz="3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</a:rPr>
              <a:t>2</a:t>
            </a:r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</a:rPr>
              <a:t>) Головоломки.</a:t>
            </a:r>
          </a:p>
          <a:p>
            <a:r>
              <a:rPr lang="ru-RU" sz="3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</a:rPr>
              <a:t>3</a:t>
            </a:r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</a:rPr>
              <a:t>) Игры.</a:t>
            </a:r>
          </a:p>
          <a:p>
            <a:r>
              <a:rPr lang="ru-RU" sz="3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</a:rPr>
              <a:t>4</a:t>
            </a:r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</a:rPr>
              <a:t>) Танграм.</a:t>
            </a:r>
            <a:endParaRPr lang="ru-RU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/>
              </a:solidFill>
            </a:endParaRPr>
          </a:p>
          <a:p>
            <a:r>
              <a:rPr lang="ru-RU" sz="3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</a:rPr>
              <a:t>5</a:t>
            </a:r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</a:rPr>
              <a:t>) Заключение.</a:t>
            </a:r>
          </a:p>
          <a:p>
            <a:r>
              <a:rPr lang="ru-RU" sz="3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</a:rPr>
              <a:t>6</a:t>
            </a:r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</a:rPr>
              <a:t>) Используемая литература.</a:t>
            </a:r>
          </a:p>
          <a:p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</a:rPr>
              <a:t>7) Эпилог.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7175351" cy="1080119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</a:t>
            </a:r>
            <a:r>
              <a:rPr lang="ru-RU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Оглавление.</a:t>
            </a:r>
            <a:endParaRPr lang="ru-RU" cap="all" dirty="0">
              <a:ln/>
              <a:solidFill>
                <a:schemeClr val="tx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853338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332656"/>
            <a:ext cx="8892480" cy="792087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ак разгадывать  ребусы</a:t>
            </a:r>
            <a:endParaRPr lang="ru-R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00174"/>
            <a:ext cx="807249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98514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357166"/>
            <a:ext cx="8572560" cy="11430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182880" indent="0" algn="l">
              <a:buNone/>
            </a:pPr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>         </a:t>
            </a:r>
            <a:r>
              <a:rPr lang="ru-RU" sz="3600" dirty="0" smtClean="0">
                <a:ln/>
                <a:solidFill>
                  <a:schemeClr val="accent3"/>
                </a:solidFill>
                <a:effectLst/>
              </a:rPr>
              <a:t>Попробуйте разгадать сами: </a:t>
            </a:r>
            <a:br>
              <a:rPr lang="ru-RU" sz="3600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sz="3600" dirty="0" smtClean="0">
                <a:ln/>
                <a:solidFill>
                  <a:schemeClr val="accent3"/>
                </a:solidFill>
                <a:effectLst/>
              </a:rPr>
              <a:t>ребус 1.</a:t>
            </a:r>
            <a:endParaRPr lang="ru-RU" sz="360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857364"/>
            <a:ext cx="821537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335827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357166"/>
            <a:ext cx="8572560" cy="11430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182880" indent="0" algn="l">
              <a:buNone/>
            </a:pPr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>         </a:t>
            </a:r>
            <a:r>
              <a:rPr lang="ru-RU" sz="3600" dirty="0" smtClean="0">
                <a:ln/>
                <a:solidFill>
                  <a:schemeClr val="accent3"/>
                </a:solidFill>
                <a:effectLst/>
              </a:rPr>
              <a:t>Попробуйте разгадать сами: </a:t>
            </a:r>
            <a:br>
              <a:rPr lang="ru-RU" sz="3600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sz="3600" dirty="0" smtClean="0">
                <a:ln/>
                <a:solidFill>
                  <a:schemeClr val="accent3"/>
                </a:solidFill>
                <a:effectLst/>
              </a:rPr>
              <a:t>ребус 2.</a:t>
            </a:r>
            <a:endParaRPr lang="ru-RU" sz="360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928802"/>
            <a:ext cx="807249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335827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357166"/>
            <a:ext cx="8572560" cy="11430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182880" indent="0" algn="l">
              <a:buNone/>
            </a:pPr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>         </a:t>
            </a:r>
            <a:r>
              <a:rPr lang="ru-RU" sz="3600" dirty="0" smtClean="0">
                <a:ln/>
                <a:solidFill>
                  <a:schemeClr val="accent3"/>
                </a:solidFill>
                <a:effectLst/>
              </a:rPr>
              <a:t>Попробуйте разгадать сами: </a:t>
            </a:r>
            <a:br>
              <a:rPr lang="ru-RU" sz="3600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sz="3600" dirty="0" smtClean="0">
                <a:ln/>
                <a:solidFill>
                  <a:schemeClr val="accent3"/>
                </a:solidFill>
                <a:effectLst/>
              </a:rPr>
              <a:t>ребус 3.</a:t>
            </a:r>
            <a:endParaRPr lang="ru-RU" sz="360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85926"/>
            <a:ext cx="821537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335827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908720"/>
            <a:ext cx="7848872" cy="46805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endParaRPr lang="ru-RU" sz="2400" dirty="0"/>
          </a:p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endParaRPr lang="ru-RU" sz="2400" dirty="0"/>
          </a:p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sz="3600" dirty="0" smtClean="0"/>
              <a:t>1) Уберите 5 палочек так, чтобы после этого осталось 3 таких же квадрата.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7584" y="260648"/>
            <a:ext cx="6797060" cy="83671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   </a:t>
            </a:r>
            <a:r>
              <a:rPr lang="ru-RU" sz="4800" dirty="0" smtClean="0"/>
              <a:t>головоломки</a:t>
            </a:r>
            <a:endParaRPr lang="ru-RU" sz="4800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rot="10800000" flipH="1" flipV="1">
            <a:off x="2571736" y="2643181"/>
            <a:ext cx="135732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10800000" flipH="1" flipV="1">
            <a:off x="3929058" y="2643182"/>
            <a:ext cx="135732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0800000" flipH="1" flipV="1">
            <a:off x="5286380" y="2643182"/>
            <a:ext cx="135732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6072992" y="2070884"/>
            <a:ext cx="11430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10800000" flipH="1" flipV="1">
            <a:off x="5286380" y="1500174"/>
            <a:ext cx="135732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4714876" y="2071678"/>
            <a:ext cx="11430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10800000" flipH="1" flipV="1">
            <a:off x="3929058" y="1500174"/>
            <a:ext cx="135732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>
            <a:off x="3357554" y="2071678"/>
            <a:ext cx="11430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10800000" flipH="1" flipV="1">
            <a:off x="2571736" y="1500174"/>
            <a:ext cx="135732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2000232" y="2071678"/>
            <a:ext cx="11430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001820" y="3213891"/>
            <a:ext cx="11430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4724315" y="3194327"/>
            <a:ext cx="11430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6073786" y="3166618"/>
            <a:ext cx="11430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355966" y="3194327"/>
            <a:ext cx="11430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 flipH="1" flipV="1">
            <a:off x="2574118" y="3777442"/>
            <a:ext cx="135732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 flipH="1" flipV="1">
            <a:off x="3947723" y="3777444"/>
            <a:ext cx="135732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 flipH="1" flipV="1">
            <a:off x="5305045" y="3766624"/>
            <a:ext cx="135732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43855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908720"/>
            <a:ext cx="7848872" cy="583264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 </a:t>
            </a:r>
            <a:r>
              <a:rPr lang="ru-RU" sz="3600" dirty="0" smtClean="0"/>
              <a:t>2) Уберите 2 палочки так, чтобы осталось 4 таких же квадрата.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  </a:t>
            </a:r>
            <a:endParaRPr lang="ru-RU" sz="24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71600" y="116632"/>
            <a:ext cx="6797060" cy="83671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   </a:t>
            </a:r>
            <a:r>
              <a:rPr lang="ru-RU" sz="4800" dirty="0" smtClean="0"/>
              <a:t>головоломки</a:t>
            </a:r>
            <a:endParaRPr lang="ru-RU" sz="4800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10800000" flipH="1" flipV="1">
            <a:off x="2571736" y="1124744"/>
            <a:ext cx="135732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2000232" y="1695455"/>
            <a:ext cx="11430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356760" y="1695453"/>
            <a:ext cx="11430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 flipH="1" flipV="1">
            <a:off x="2572530" y="2292423"/>
            <a:ext cx="135732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0800000" flipH="1" flipV="1">
            <a:off x="3929852" y="2292425"/>
            <a:ext cx="135732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2009671" y="2863137"/>
            <a:ext cx="11430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3355172" y="2863137"/>
            <a:ext cx="11430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4701409" y="2838461"/>
            <a:ext cx="11430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 flipH="1" flipV="1">
            <a:off x="2581969" y="3410758"/>
            <a:ext cx="135732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 flipH="1" flipV="1">
            <a:off x="3929852" y="3428494"/>
            <a:ext cx="135732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0800000" flipH="1" flipV="1">
            <a:off x="5287174" y="3410757"/>
            <a:ext cx="135732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2000232" y="3981470"/>
            <a:ext cx="11430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3353584" y="3981466"/>
            <a:ext cx="11430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4699821" y="3981466"/>
            <a:ext cx="11430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6072198" y="3981466"/>
            <a:ext cx="11430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0800000" flipH="1" flipV="1">
            <a:off x="2582682" y="4553763"/>
            <a:ext cx="135732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 flipH="1" flipV="1">
            <a:off x="3913209" y="4553762"/>
            <a:ext cx="135732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 flipH="1" flipV="1">
            <a:off x="5273707" y="4553768"/>
            <a:ext cx="135732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43855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710</TotalTime>
  <Words>527</Words>
  <Application>Microsoft Office PowerPoint</Application>
  <PresentationFormat>Экран (4:3)</PresentationFormat>
  <Paragraphs>78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Воздушный поток</vt:lpstr>
      <vt:lpstr> Проект по математике  на тему:  Математические головоломки и игры.</vt:lpstr>
      <vt:lpstr>Цели и задачи:</vt:lpstr>
      <vt:lpstr>          Оглавление.</vt:lpstr>
      <vt:lpstr>Как разгадывать  ребусы</vt:lpstr>
      <vt:lpstr>         Попробуйте разгадать сами:  ребус 1.</vt:lpstr>
      <vt:lpstr>         Попробуйте разгадать сами:  ребус 2.</vt:lpstr>
      <vt:lpstr>         Попробуйте разгадать сами:  ребус 3.</vt:lpstr>
      <vt:lpstr>    головоломки</vt:lpstr>
      <vt:lpstr>    головоломки</vt:lpstr>
      <vt:lpstr>    головоломки</vt:lpstr>
      <vt:lpstr>           игра</vt:lpstr>
      <vt:lpstr>Давайте поиграем!</vt:lpstr>
      <vt:lpstr>Танграм.</vt:lpstr>
      <vt:lpstr>Танграм.</vt:lpstr>
      <vt:lpstr>Решите сами танграмы</vt:lpstr>
      <vt:lpstr>Презентация PowerPoint</vt:lpstr>
      <vt:lpstr>Презентация PowerPoint</vt:lpstr>
      <vt:lpstr>Презентация PowerPoint</vt:lpstr>
      <vt:lpstr>Заключение.</vt:lpstr>
      <vt:lpstr>Используемая литература.</vt:lpstr>
      <vt:lpstr>Эпилог.</vt:lpstr>
      <vt:lpstr>Спасибо за внимание!  До свидания!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Математические загадки и игры. Вахониной Леры и Серин Ланы.</dc:title>
  <dc:creator>днс</dc:creator>
  <cp:lastModifiedBy>Toshiba</cp:lastModifiedBy>
  <cp:revision>75</cp:revision>
  <dcterms:created xsi:type="dcterms:W3CDTF">2015-04-23T12:26:30Z</dcterms:created>
  <dcterms:modified xsi:type="dcterms:W3CDTF">2016-12-18T16:48:13Z</dcterms:modified>
</cp:coreProperties>
</file>