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9" r:id="rId13"/>
    <p:sldId id="330" r:id="rId14"/>
    <p:sldId id="33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4E43C"/>
    <a:srgbClr val="FFFFCC"/>
    <a:srgbClr val="550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475" autoAdjust="0"/>
  </p:normalViewPr>
  <p:slideViewPr>
    <p:cSldViewPr>
      <p:cViewPr varScale="1">
        <p:scale>
          <a:sx n="95" d="100"/>
          <a:sy n="95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38E96-45A5-4311-8D55-AF6B2B236B2F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C86686-C032-49FF-AEA1-4DA3DB9E0B4E}">
      <dgm:prSet/>
      <dgm:spPr/>
      <dgm:t>
        <a:bodyPr/>
        <a:lstStyle/>
        <a:p>
          <a:pPr rtl="0"/>
          <a:r>
            <a:rPr lang="ru-RU" b="1" i="1" u="sng" smtClean="0"/>
            <a:t>Задачи:</a:t>
          </a:r>
          <a:endParaRPr lang="ru-RU"/>
        </a:p>
      </dgm:t>
    </dgm:pt>
    <dgm:pt modelId="{FAE37805-CFB3-4E64-806A-31CF63F52071}" type="parTrans" cxnId="{70710A3D-0D98-4037-90FD-C01F5BA14D0B}">
      <dgm:prSet/>
      <dgm:spPr/>
      <dgm:t>
        <a:bodyPr/>
        <a:lstStyle/>
        <a:p>
          <a:endParaRPr lang="ru-RU"/>
        </a:p>
      </dgm:t>
    </dgm:pt>
    <dgm:pt modelId="{77F4A4BE-1EFE-4EF1-99ED-AA9ABACAF16E}" type="sibTrans" cxnId="{70710A3D-0D98-4037-90FD-C01F5BA14D0B}">
      <dgm:prSet/>
      <dgm:spPr/>
      <dgm:t>
        <a:bodyPr/>
        <a:lstStyle/>
        <a:p>
          <a:endParaRPr lang="ru-RU"/>
        </a:p>
      </dgm:t>
    </dgm:pt>
    <dgm:pt modelId="{77E73D01-BDE5-47F7-9B3C-6C26C7063D00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развивать и обогащать сюжет игры в «Детское кафе»;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ECE538B-1E6F-4E5D-B642-6D017CFDFFA3}" type="parTrans" cxnId="{06F049A3-971C-42B4-B875-0940E2CC0F7E}">
      <dgm:prSet/>
      <dgm:spPr/>
      <dgm:t>
        <a:bodyPr/>
        <a:lstStyle/>
        <a:p>
          <a:endParaRPr lang="ru-RU"/>
        </a:p>
      </dgm:t>
    </dgm:pt>
    <dgm:pt modelId="{2F653568-0964-4859-BBC2-8CF83CE442CA}" type="sibTrans" cxnId="{06F049A3-971C-42B4-B875-0940E2CC0F7E}">
      <dgm:prSet/>
      <dgm:spPr/>
      <dgm:t>
        <a:bodyPr/>
        <a:lstStyle/>
        <a:p>
          <a:endParaRPr lang="ru-RU"/>
        </a:p>
      </dgm:t>
    </dgm:pt>
    <dgm:pt modelId="{B25A4B59-9166-4FF3-ABAD-4C3F3975B9ED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развивать творческое воображение, способность совместно развивать игру, согласовывая собственный игровой замысел с замыслами сверстников;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CF45BDE-EE55-49EA-A86F-94479F402E08}" type="parTrans" cxnId="{1FCF5FA5-EF1A-4828-8ABB-0961E9FBB8D6}">
      <dgm:prSet/>
      <dgm:spPr/>
      <dgm:t>
        <a:bodyPr/>
        <a:lstStyle/>
        <a:p>
          <a:endParaRPr lang="ru-RU"/>
        </a:p>
      </dgm:t>
    </dgm:pt>
    <dgm:pt modelId="{D44FB7DE-7172-4741-A4D4-62F9C19DAA80}" type="sibTrans" cxnId="{1FCF5FA5-EF1A-4828-8ABB-0961E9FBB8D6}">
      <dgm:prSet/>
      <dgm:spPr/>
      <dgm:t>
        <a:bodyPr/>
        <a:lstStyle/>
        <a:p>
          <a:endParaRPr lang="ru-RU"/>
        </a:p>
      </dgm:t>
    </dgm:pt>
    <dgm:pt modelId="{81C74E85-6B33-4B64-A269-EEE587131B5D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развивать инициативу, организаторские способности, подводить к самостоятельному созданию игровых замыслов;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82EC4FB-80E4-4FB5-84C7-B5C78541C2DA}" type="parTrans" cxnId="{7BDE0032-BD75-4D2C-8E68-AB2B39BCE223}">
      <dgm:prSet/>
      <dgm:spPr/>
      <dgm:t>
        <a:bodyPr/>
        <a:lstStyle/>
        <a:p>
          <a:endParaRPr lang="ru-RU"/>
        </a:p>
      </dgm:t>
    </dgm:pt>
    <dgm:pt modelId="{C1C82BA7-FBA4-4B48-A5AC-8BA96E897B98}" type="sibTrans" cxnId="{7BDE0032-BD75-4D2C-8E68-AB2B39BCE223}">
      <dgm:prSet/>
      <dgm:spPr/>
      <dgm:t>
        <a:bodyPr/>
        <a:lstStyle/>
        <a:p>
          <a:endParaRPr lang="ru-RU"/>
        </a:p>
      </dgm:t>
    </dgm:pt>
    <dgm:pt modelId="{E2696543-5A55-474F-87E9-581C0F13F20A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формировать умение договариваться, планировать, обсуждать действия всех играющих. Закреплять знания детей о правилах поведения за столом и в общественных местах;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7BEB63A-F94A-49A7-BF68-35AC381A1583}" type="parTrans" cxnId="{5461405A-C960-45A0-A134-BB75144BDA0A}">
      <dgm:prSet/>
      <dgm:spPr/>
      <dgm:t>
        <a:bodyPr/>
        <a:lstStyle/>
        <a:p>
          <a:endParaRPr lang="ru-RU"/>
        </a:p>
      </dgm:t>
    </dgm:pt>
    <dgm:pt modelId="{32EF6A0C-F554-4952-873F-4492FC115470}" type="sibTrans" cxnId="{5461405A-C960-45A0-A134-BB75144BDA0A}">
      <dgm:prSet/>
      <dgm:spPr/>
      <dgm:t>
        <a:bodyPr/>
        <a:lstStyle/>
        <a:p>
          <a:endParaRPr lang="ru-RU"/>
        </a:p>
      </dgm:t>
    </dgm:pt>
    <dgm:pt modelId="{4643C768-AC8A-420B-93AC-8BF779DF6C49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формировать умение детей готовить обстановку для игры, подбирать предметы-заместители и атрибуты;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810C957-3798-4728-8F1A-6765382F3464}" type="parTrans" cxnId="{E66E0AC4-8764-4FB8-A5B4-06829DAB1FD7}">
      <dgm:prSet/>
      <dgm:spPr/>
      <dgm:t>
        <a:bodyPr/>
        <a:lstStyle/>
        <a:p>
          <a:endParaRPr lang="ru-RU"/>
        </a:p>
      </dgm:t>
    </dgm:pt>
    <dgm:pt modelId="{3978A5AC-DE8A-4B1D-8C70-76FE41521BD3}" type="sibTrans" cxnId="{E66E0AC4-8764-4FB8-A5B4-06829DAB1FD7}">
      <dgm:prSet/>
      <dgm:spPr/>
      <dgm:t>
        <a:bodyPr/>
        <a:lstStyle/>
        <a:p>
          <a:endParaRPr lang="ru-RU"/>
        </a:p>
      </dgm:t>
    </dgm:pt>
    <dgm:pt modelId="{81E6594F-34AF-4628-8797-4F08DF190334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воспитывать уважительное отношение к людям разных профессий (официанту, повару, бармену, уборщице и т.д.) 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413A3AE-5069-4792-90D8-EFB72B5CB3C7}" type="parTrans" cxnId="{F22753FE-395D-4712-99B9-2124944EF7FD}">
      <dgm:prSet/>
      <dgm:spPr/>
      <dgm:t>
        <a:bodyPr/>
        <a:lstStyle/>
        <a:p>
          <a:endParaRPr lang="ru-RU"/>
        </a:p>
      </dgm:t>
    </dgm:pt>
    <dgm:pt modelId="{ED62FC74-C4FE-41CA-B3B5-00367FCFAFB0}" type="sibTrans" cxnId="{F22753FE-395D-4712-99B9-2124944EF7FD}">
      <dgm:prSet/>
      <dgm:spPr/>
      <dgm:t>
        <a:bodyPr/>
        <a:lstStyle/>
        <a:p>
          <a:endParaRPr lang="ru-RU"/>
        </a:p>
      </dgm:t>
    </dgm:pt>
    <dgm:pt modelId="{D588956C-0BA3-44F2-8B0D-9F2EF81074F6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поддерживать совместные игровые действия детей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7E18DA0-4D86-4F63-9909-4C106D7459A3}" type="parTrans" cxnId="{5E35B12E-F875-495C-97B2-D81D8D06F2D5}">
      <dgm:prSet/>
      <dgm:spPr/>
      <dgm:t>
        <a:bodyPr/>
        <a:lstStyle/>
        <a:p>
          <a:endParaRPr lang="ru-RU"/>
        </a:p>
      </dgm:t>
    </dgm:pt>
    <dgm:pt modelId="{0D92EBF3-0F31-4810-A4D6-72C365644CC8}" type="sibTrans" cxnId="{5E35B12E-F875-495C-97B2-D81D8D06F2D5}">
      <dgm:prSet/>
      <dgm:spPr/>
      <dgm:t>
        <a:bodyPr/>
        <a:lstStyle/>
        <a:p>
          <a:endParaRPr lang="ru-RU"/>
        </a:p>
      </dgm:t>
    </dgm:pt>
    <dgm:pt modelId="{25413E3D-D584-4E08-9530-4699ECBDC193}" type="pres">
      <dgm:prSet presAssocID="{00538E96-45A5-4311-8D55-AF6B2B236B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81E07-C668-4C21-B7FD-53FBF7BC9C95}" type="pres">
      <dgm:prSet presAssocID="{2EC86686-C032-49FF-AEA1-4DA3DB9E0B4E}" presName="linNode" presStyleCnt="0"/>
      <dgm:spPr/>
    </dgm:pt>
    <dgm:pt modelId="{6EB34F20-9412-4090-B5C7-497BCFFDF530}" type="pres">
      <dgm:prSet presAssocID="{2EC86686-C032-49FF-AEA1-4DA3DB9E0B4E}" presName="parentText" presStyleLbl="node1" presStyleIdx="0" presStyleCnt="1" custScaleX="136379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70115-F42C-477A-A7B5-F78BABD0EC0D}" type="pres">
      <dgm:prSet presAssocID="{2EC86686-C032-49FF-AEA1-4DA3DB9E0B4E}" presName="descendantText" presStyleLbl="alignAccFollowNode1" presStyleIdx="0" presStyleCnt="1" custScaleX="355037" custScaleY="118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10A3D-0D98-4037-90FD-C01F5BA14D0B}" srcId="{00538E96-45A5-4311-8D55-AF6B2B236B2F}" destId="{2EC86686-C032-49FF-AEA1-4DA3DB9E0B4E}" srcOrd="0" destOrd="0" parTransId="{FAE37805-CFB3-4E64-806A-31CF63F52071}" sibTransId="{77F4A4BE-1EFE-4EF1-99ED-AA9ABACAF16E}"/>
    <dgm:cxn modelId="{06F049A3-971C-42B4-B875-0940E2CC0F7E}" srcId="{2EC86686-C032-49FF-AEA1-4DA3DB9E0B4E}" destId="{77E73D01-BDE5-47F7-9B3C-6C26C7063D00}" srcOrd="0" destOrd="0" parTransId="{9ECE538B-1E6F-4E5D-B642-6D017CFDFFA3}" sibTransId="{2F653568-0964-4859-BBC2-8CF83CE442CA}"/>
    <dgm:cxn modelId="{1FCF5FA5-EF1A-4828-8ABB-0961E9FBB8D6}" srcId="{2EC86686-C032-49FF-AEA1-4DA3DB9E0B4E}" destId="{B25A4B59-9166-4FF3-ABAD-4C3F3975B9ED}" srcOrd="1" destOrd="0" parTransId="{ACF45BDE-EE55-49EA-A86F-94479F402E08}" sibTransId="{D44FB7DE-7172-4741-A4D4-62F9C19DAA80}"/>
    <dgm:cxn modelId="{43CF58C3-2C13-44E3-BEF9-1C7381163A78}" type="presOf" srcId="{81E6594F-34AF-4628-8797-4F08DF190334}" destId="{60E70115-F42C-477A-A7B5-F78BABD0EC0D}" srcOrd="0" destOrd="5" presId="urn:microsoft.com/office/officeart/2005/8/layout/vList5"/>
    <dgm:cxn modelId="{EE47DC8D-821E-46C1-9755-F555CF2BC65D}" type="presOf" srcId="{D588956C-0BA3-44F2-8B0D-9F2EF81074F6}" destId="{60E70115-F42C-477A-A7B5-F78BABD0EC0D}" srcOrd="0" destOrd="6" presId="urn:microsoft.com/office/officeart/2005/8/layout/vList5"/>
    <dgm:cxn modelId="{725D8320-263B-4EA1-AC85-CA51841C21D1}" type="presOf" srcId="{E2696543-5A55-474F-87E9-581C0F13F20A}" destId="{60E70115-F42C-477A-A7B5-F78BABD0EC0D}" srcOrd="0" destOrd="3" presId="urn:microsoft.com/office/officeart/2005/8/layout/vList5"/>
    <dgm:cxn modelId="{E66E0AC4-8764-4FB8-A5B4-06829DAB1FD7}" srcId="{2EC86686-C032-49FF-AEA1-4DA3DB9E0B4E}" destId="{4643C768-AC8A-420B-93AC-8BF779DF6C49}" srcOrd="4" destOrd="0" parTransId="{2810C957-3798-4728-8F1A-6765382F3464}" sibTransId="{3978A5AC-DE8A-4B1D-8C70-76FE41521BD3}"/>
    <dgm:cxn modelId="{C262F6A4-3FE5-4A22-8AA3-075A5A9E182C}" type="presOf" srcId="{B25A4B59-9166-4FF3-ABAD-4C3F3975B9ED}" destId="{60E70115-F42C-477A-A7B5-F78BABD0EC0D}" srcOrd="0" destOrd="1" presId="urn:microsoft.com/office/officeart/2005/8/layout/vList5"/>
    <dgm:cxn modelId="{5E35B12E-F875-495C-97B2-D81D8D06F2D5}" srcId="{2EC86686-C032-49FF-AEA1-4DA3DB9E0B4E}" destId="{D588956C-0BA3-44F2-8B0D-9F2EF81074F6}" srcOrd="6" destOrd="0" parTransId="{77E18DA0-4D86-4F63-9909-4C106D7459A3}" sibTransId="{0D92EBF3-0F31-4810-A4D6-72C365644CC8}"/>
    <dgm:cxn modelId="{5461405A-C960-45A0-A134-BB75144BDA0A}" srcId="{2EC86686-C032-49FF-AEA1-4DA3DB9E0B4E}" destId="{E2696543-5A55-474F-87E9-581C0F13F20A}" srcOrd="3" destOrd="0" parTransId="{97BEB63A-F94A-49A7-BF68-35AC381A1583}" sibTransId="{32EF6A0C-F554-4952-873F-4492FC115470}"/>
    <dgm:cxn modelId="{04CC9FBC-30B3-4A70-8749-DD81BC61FC35}" type="presOf" srcId="{81C74E85-6B33-4B64-A269-EEE587131B5D}" destId="{60E70115-F42C-477A-A7B5-F78BABD0EC0D}" srcOrd="0" destOrd="2" presId="urn:microsoft.com/office/officeart/2005/8/layout/vList5"/>
    <dgm:cxn modelId="{EF95C440-DBD8-4909-B009-AA70145230E9}" type="presOf" srcId="{2EC86686-C032-49FF-AEA1-4DA3DB9E0B4E}" destId="{6EB34F20-9412-4090-B5C7-497BCFFDF530}" srcOrd="0" destOrd="0" presId="urn:microsoft.com/office/officeart/2005/8/layout/vList5"/>
    <dgm:cxn modelId="{FFE58CBF-2268-48D2-8CBE-71450AFFD6DA}" type="presOf" srcId="{4643C768-AC8A-420B-93AC-8BF779DF6C49}" destId="{60E70115-F42C-477A-A7B5-F78BABD0EC0D}" srcOrd="0" destOrd="4" presId="urn:microsoft.com/office/officeart/2005/8/layout/vList5"/>
    <dgm:cxn modelId="{429EDB72-F11E-4141-9E45-752E928178BD}" type="presOf" srcId="{00538E96-45A5-4311-8D55-AF6B2B236B2F}" destId="{25413E3D-D584-4E08-9530-4699ECBDC193}" srcOrd="0" destOrd="0" presId="urn:microsoft.com/office/officeart/2005/8/layout/vList5"/>
    <dgm:cxn modelId="{7BDE0032-BD75-4D2C-8E68-AB2B39BCE223}" srcId="{2EC86686-C032-49FF-AEA1-4DA3DB9E0B4E}" destId="{81C74E85-6B33-4B64-A269-EEE587131B5D}" srcOrd="2" destOrd="0" parTransId="{182EC4FB-80E4-4FB5-84C7-B5C78541C2DA}" sibTransId="{C1C82BA7-FBA4-4B48-A5AC-8BA96E897B98}"/>
    <dgm:cxn modelId="{D79BF1BF-5983-43F1-83F5-4BC3D70E9EB2}" type="presOf" srcId="{77E73D01-BDE5-47F7-9B3C-6C26C7063D00}" destId="{60E70115-F42C-477A-A7B5-F78BABD0EC0D}" srcOrd="0" destOrd="0" presId="urn:microsoft.com/office/officeart/2005/8/layout/vList5"/>
    <dgm:cxn modelId="{F22753FE-395D-4712-99B9-2124944EF7FD}" srcId="{2EC86686-C032-49FF-AEA1-4DA3DB9E0B4E}" destId="{81E6594F-34AF-4628-8797-4F08DF190334}" srcOrd="5" destOrd="0" parTransId="{1413A3AE-5069-4792-90D8-EFB72B5CB3C7}" sibTransId="{ED62FC74-C4FE-41CA-B3B5-00367FCFAFB0}"/>
    <dgm:cxn modelId="{54851578-F37E-46D1-8D19-4ECF29428AAF}" type="presParOf" srcId="{25413E3D-D584-4E08-9530-4699ECBDC193}" destId="{32581E07-C668-4C21-B7FD-53FBF7BC9C95}" srcOrd="0" destOrd="0" presId="urn:microsoft.com/office/officeart/2005/8/layout/vList5"/>
    <dgm:cxn modelId="{46D0AADE-506A-4D8F-AA3E-1B4D3FF714FB}" type="presParOf" srcId="{32581E07-C668-4C21-B7FD-53FBF7BC9C95}" destId="{6EB34F20-9412-4090-B5C7-497BCFFDF530}" srcOrd="0" destOrd="0" presId="urn:microsoft.com/office/officeart/2005/8/layout/vList5"/>
    <dgm:cxn modelId="{FA048499-DDA4-4A96-B85A-C950C9AED201}" type="presParOf" srcId="{32581E07-C668-4C21-B7FD-53FBF7BC9C95}" destId="{60E70115-F42C-477A-A7B5-F78BABD0EC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E80B1-E59E-4513-BAD4-8D1565598D4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129A90-E850-4221-9F36-F96FFCA905D8}">
      <dgm:prSet/>
      <dgm:spPr/>
      <dgm:t>
        <a:bodyPr/>
        <a:lstStyle/>
        <a:p>
          <a:pPr rtl="0"/>
          <a:r>
            <a:rPr lang="ru-RU" b="1" i="1" u="sng" smtClean="0"/>
            <a:t>Вид проекта:</a:t>
          </a:r>
          <a:endParaRPr lang="ru-RU"/>
        </a:p>
      </dgm:t>
    </dgm:pt>
    <dgm:pt modelId="{38E9BFF2-DA61-4BA2-B073-CE44E32422A9}" type="parTrans" cxnId="{C83C4ED7-E28A-4CF4-8BD9-0A5CACEDABB1}">
      <dgm:prSet/>
      <dgm:spPr/>
      <dgm:t>
        <a:bodyPr/>
        <a:lstStyle/>
        <a:p>
          <a:endParaRPr lang="ru-RU"/>
        </a:p>
      </dgm:t>
    </dgm:pt>
    <dgm:pt modelId="{5CB8C147-49CC-4E5C-A23E-BA81E68CF259}" type="sibTrans" cxnId="{C83C4ED7-E28A-4CF4-8BD9-0A5CACEDABB1}">
      <dgm:prSet/>
      <dgm:spPr/>
      <dgm:t>
        <a:bodyPr/>
        <a:lstStyle/>
        <a:p>
          <a:endParaRPr lang="ru-RU"/>
        </a:p>
      </dgm:t>
    </dgm:pt>
    <dgm:pt modelId="{3110D596-DA05-4481-8B34-BB8FC90C6679}">
      <dgm:prSet/>
      <dgm:spPr/>
      <dgm:t>
        <a:bodyPr/>
        <a:lstStyle/>
        <a:p>
          <a:pPr rtl="0"/>
          <a:r>
            <a:rPr lang="ru-RU" b="1" dirty="0" smtClean="0"/>
            <a:t>внутриучрежденческий, социальный, игровой.</a:t>
          </a:r>
          <a:endParaRPr lang="ru-RU" dirty="0"/>
        </a:p>
      </dgm:t>
    </dgm:pt>
    <dgm:pt modelId="{1588ED05-EABB-4153-9102-9B6A2E0EABB9}" type="parTrans" cxnId="{16A0750A-BEA9-40D7-B39B-A75DB63A9F4E}">
      <dgm:prSet/>
      <dgm:spPr/>
      <dgm:t>
        <a:bodyPr/>
        <a:lstStyle/>
        <a:p>
          <a:endParaRPr lang="ru-RU"/>
        </a:p>
      </dgm:t>
    </dgm:pt>
    <dgm:pt modelId="{4A17CADD-91D3-4DFD-9386-D3907328CB46}" type="sibTrans" cxnId="{16A0750A-BEA9-40D7-B39B-A75DB63A9F4E}">
      <dgm:prSet/>
      <dgm:spPr/>
      <dgm:t>
        <a:bodyPr/>
        <a:lstStyle/>
        <a:p>
          <a:endParaRPr lang="ru-RU"/>
        </a:p>
      </dgm:t>
    </dgm:pt>
    <dgm:pt modelId="{63B8F225-A6DA-4B42-B3E9-9694A75AB309}" type="pres">
      <dgm:prSet presAssocID="{AD7E80B1-E59E-4513-BAD4-8D1565598D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8DF01-8C7A-4357-87CA-A783DCBF1BC6}" type="pres">
      <dgm:prSet presAssocID="{AD7E80B1-E59E-4513-BAD4-8D1565598D44}" presName="arrow" presStyleLbl="bgShp" presStyleIdx="0" presStyleCnt="1" custScaleX="112036" custLinFactY="45479" custLinFactNeighborX="861" custLinFactNeighborY="100000"/>
      <dgm:spPr/>
    </dgm:pt>
    <dgm:pt modelId="{72DA3834-B0E5-4F4A-8CA5-222C2C8E26D7}" type="pres">
      <dgm:prSet presAssocID="{AD7E80B1-E59E-4513-BAD4-8D1565598D44}" presName="linearProcess" presStyleCnt="0"/>
      <dgm:spPr/>
    </dgm:pt>
    <dgm:pt modelId="{CB2BE908-F922-4A28-9312-B7BF55938E9D}" type="pres">
      <dgm:prSet presAssocID="{BD129A90-E850-4221-9F36-F96FFCA905D8}" presName="textNode" presStyleLbl="node1" presStyleIdx="0" presStyleCnt="2" custScaleX="61352" custScaleY="86239" custLinFactNeighborX="-22072" custLinFactNeighborY="3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CF441-0F8E-4DF7-B899-7D953AE1AA70}" type="pres">
      <dgm:prSet presAssocID="{5CB8C147-49CC-4E5C-A23E-BA81E68CF259}" presName="sibTrans" presStyleCnt="0"/>
      <dgm:spPr/>
    </dgm:pt>
    <dgm:pt modelId="{AC3FC3ED-8E89-462D-A840-F0D5450F534B}" type="pres">
      <dgm:prSet presAssocID="{3110D596-DA05-4481-8B34-BB8FC90C6679}" presName="textNode" presStyleLbl="node1" presStyleIdx="1" presStyleCnt="2" custScaleX="120431" custScaleY="93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3C4ED7-E28A-4CF4-8BD9-0A5CACEDABB1}" srcId="{AD7E80B1-E59E-4513-BAD4-8D1565598D44}" destId="{BD129A90-E850-4221-9F36-F96FFCA905D8}" srcOrd="0" destOrd="0" parTransId="{38E9BFF2-DA61-4BA2-B073-CE44E32422A9}" sibTransId="{5CB8C147-49CC-4E5C-A23E-BA81E68CF259}"/>
    <dgm:cxn modelId="{2AE7D794-C91B-4741-9A42-6BE1DDEE31B9}" type="presOf" srcId="{AD7E80B1-E59E-4513-BAD4-8D1565598D44}" destId="{63B8F225-A6DA-4B42-B3E9-9694A75AB309}" srcOrd="0" destOrd="0" presId="urn:microsoft.com/office/officeart/2005/8/layout/hProcess9"/>
    <dgm:cxn modelId="{16A0750A-BEA9-40D7-B39B-A75DB63A9F4E}" srcId="{AD7E80B1-E59E-4513-BAD4-8D1565598D44}" destId="{3110D596-DA05-4481-8B34-BB8FC90C6679}" srcOrd="1" destOrd="0" parTransId="{1588ED05-EABB-4153-9102-9B6A2E0EABB9}" sibTransId="{4A17CADD-91D3-4DFD-9386-D3907328CB46}"/>
    <dgm:cxn modelId="{54801C47-4BD0-4DD5-9C3D-8F010E92B7BE}" type="presOf" srcId="{3110D596-DA05-4481-8B34-BB8FC90C6679}" destId="{AC3FC3ED-8E89-462D-A840-F0D5450F534B}" srcOrd="0" destOrd="0" presId="urn:microsoft.com/office/officeart/2005/8/layout/hProcess9"/>
    <dgm:cxn modelId="{DB19E8D8-86B4-40D5-AF9A-7B0591CCF3BB}" type="presOf" srcId="{BD129A90-E850-4221-9F36-F96FFCA905D8}" destId="{CB2BE908-F922-4A28-9312-B7BF55938E9D}" srcOrd="0" destOrd="0" presId="urn:microsoft.com/office/officeart/2005/8/layout/hProcess9"/>
    <dgm:cxn modelId="{421817D7-FB9E-4D61-890B-E3B2ACA9438B}" type="presParOf" srcId="{63B8F225-A6DA-4B42-B3E9-9694A75AB309}" destId="{6358DF01-8C7A-4357-87CA-A783DCBF1BC6}" srcOrd="0" destOrd="0" presId="urn:microsoft.com/office/officeart/2005/8/layout/hProcess9"/>
    <dgm:cxn modelId="{5BAF5BCC-964C-4690-940C-D114D74213E7}" type="presParOf" srcId="{63B8F225-A6DA-4B42-B3E9-9694A75AB309}" destId="{72DA3834-B0E5-4F4A-8CA5-222C2C8E26D7}" srcOrd="1" destOrd="0" presId="urn:microsoft.com/office/officeart/2005/8/layout/hProcess9"/>
    <dgm:cxn modelId="{089380FC-BA6F-4993-87F7-A7BB89E7C509}" type="presParOf" srcId="{72DA3834-B0E5-4F4A-8CA5-222C2C8E26D7}" destId="{CB2BE908-F922-4A28-9312-B7BF55938E9D}" srcOrd="0" destOrd="0" presId="urn:microsoft.com/office/officeart/2005/8/layout/hProcess9"/>
    <dgm:cxn modelId="{983F1F79-6FDD-4E71-8B4A-5F85C8521789}" type="presParOf" srcId="{72DA3834-B0E5-4F4A-8CA5-222C2C8E26D7}" destId="{0E9CF441-0F8E-4DF7-B899-7D953AE1AA70}" srcOrd="1" destOrd="0" presId="urn:microsoft.com/office/officeart/2005/8/layout/hProcess9"/>
    <dgm:cxn modelId="{A025F99E-B565-4B64-899B-19E98F393499}" type="presParOf" srcId="{72DA3834-B0E5-4F4A-8CA5-222C2C8E26D7}" destId="{AC3FC3ED-8E89-462D-A840-F0D5450F534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474E88-A359-4ED1-9294-450D6BD6B649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68254F3-5149-4440-BE15-4CB7D50F1164}">
      <dgm:prSet/>
      <dgm:spPr/>
      <dgm:t>
        <a:bodyPr/>
        <a:lstStyle/>
        <a:p>
          <a:pPr rtl="0"/>
          <a:r>
            <a:rPr lang="ru-RU" b="1" i="1" u="sng" smtClean="0"/>
            <a:t>Участники проекта:</a:t>
          </a:r>
          <a:endParaRPr lang="ru-RU"/>
        </a:p>
      </dgm:t>
    </dgm:pt>
    <dgm:pt modelId="{2FF7E197-3D97-4D99-9A49-B2DC41D42BD2}" type="parTrans" cxnId="{A2526987-A352-424A-9BBF-D5185436DE1D}">
      <dgm:prSet/>
      <dgm:spPr/>
      <dgm:t>
        <a:bodyPr/>
        <a:lstStyle/>
        <a:p>
          <a:endParaRPr lang="ru-RU"/>
        </a:p>
      </dgm:t>
    </dgm:pt>
    <dgm:pt modelId="{27DEF819-0D25-4BFF-83B6-F1A028B5DB88}" type="sibTrans" cxnId="{A2526987-A352-424A-9BBF-D5185436DE1D}">
      <dgm:prSet/>
      <dgm:spPr/>
      <dgm:t>
        <a:bodyPr/>
        <a:lstStyle/>
        <a:p>
          <a:endParaRPr lang="ru-RU"/>
        </a:p>
      </dgm:t>
    </dgm:pt>
    <dgm:pt modelId="{BC4249E2-89EE-4DDB-A452-6F1CBEE870CF}">
      <dgm:prSet/>
      <dgm:spPr/>
      <dgm:t>
        <a:bodyPr/>
        <a:lstStyle/>
        <a:p>
          <a:pPr rtl="0"/>
          <a:r>
            <a:rPr lang="ru-RU" b="1" smtClean="0"/>
            <a:t>Воспитатели.</a:t>
          </a:r>
          <a:endParaRPr lang="ru-RU"/>
        </a:p>
      </dgm:t>
    </dgm:pt>
    <dgm:pt modelId="{37DDC3EB-4168-43E2-9B0F-2164AC92091B}" type="parTrans" cxnId="{39493166-3FD1-4FCC-A6F2-D46F11A0032B}">
      <dgm:prSet/>
      <dgm:spPr/>
      <dgm:t>
        <a:bodyPr/>
        <a:lstStyle/>
        <a:p>
          <a:endParaRPr lang="ru-RU"/>
        </a:p>
      </dgm:t>
    </dgm:pt>
    <dgm:pt modelId="{234E57F2-D2B8-4AD4-9EE1-5B3360CA19C2}" type="sibTrans" cxnId="{39493166-3FD1-4FCC-A6F2-D46F11A0032B}">
      <dgm:prSet/>
      <dgm:spPr/>
      <dgm:t>
        <a:bodyPr/>
        <a:lstStyle/>
        <a:p>
          <a:endParaRPr lang="ru-RU"/>
        </a:p>
      </dgm:t>
    </dgm:pt>
    <dgm:pt modelId="{B43E1A23-F0EC-4C14-AFA5-CD3C2A9F1CE5}">
      <dgm:prSet/>
      <dgm:spPr/>
      <dgm:t>
        <a:bodyPr/>
        <a:lstStyle/>
        <a:p>
          <a:pPr rtl="0"/>
          <a:r>
            <a:rPr lang="ru-RU" b="1" smtClean="0"/>
            <a:t>Дети старшей группы.</a:t>
          </a:r>
          <a:endParaRPr lang="ru-RU"/>
        </a:p>
      </dgm:t>
    </dgm:pt>
    <dgm:pt modelId="{1C86F51C-2F4F-4B14-83CA-A73C5CA46250}" type="parTrans" cxnId="{9F07769C-6808-41B2-9BE9-E3B50D87537D}">
      <dgm:prSet/>
      <dgm:spPr/>
      <dgm:t>
        <a:bodyPr/>
        <a:lstStyle/>
        <a:p>
          <a:endParaRPr lang="ru-RU"/>
        </a:p>
      </dgm:t>
    </dgm:pt>
    <dgm:pt modelId="{D88E9EA0-2682-4483-ADE6-F6CBCA927C28}" type="sibTrans" cxnId="{9F07769C-6808-41B2-9BE9-E3B50D87537D}">
      <dgm:prSet/>
      <dgm:spPr/>
      <dgm:t>
        <a:bodyPr/>
        <a:lstStyle/>
        <a:p>
          <a:endParaRPr lang="ru-RU"/>
        </a:p>
      </dgm:t>
    </dgm:pt>
    <dgm:pt modelId="{5A60A4EF-6B97-4F9C-9A08-C8585209EF10}">
      <dgm:prSet/>
      <dgm:spPr/>
      <dgm:t>
        <a:bodyPr/>
        <a:lstStyle/>
        <a:p>
          <a:pPr rtl="0"/>
          <a:r>
            <a:rPr lang="ru-RU" b="1" smtClean="0"/>
            <a:t>Родители воспитанников.</a:t>
          </a:r>
          <a:endParaRPr lang="ru-RU"/>
        </a:p>
      </dgm:t>
    </dgm:pt>
    <dgm:pt modelId="{5CCD2914-8360-45C3-A5F9-F8C5C1BB27C2}" type="parTrans" cxnId="{64A7899D-D9EB-4183-B715-EB0CFF394E9F}">
      <dgm:prSet/>
      <dgm:spPr/>
      <dgm:t>
        <a:bodyPr/>
        <a:lstStyle/>
        <a:p>
          <a:endParaRPr lang="ru-RU"/>
        </a:p>
      </dgm:t>
    </dgm:pt>
    <dgm:pt modelId="{12F33CEA-6C39-4515-9F1D-DBA9A30E8C54}" type="sibTrans" cxnId="{64A7899D-D9EB-4183-B715-EB0CFF394E9F}">
      <dgm:prSet/>
      <dgm:spPr/>
      <dgm:t>
        <a:bodyPr/>
        <a:lstStyle/>
        <a:p>
          <a:endParaRPr lang="ru-RU"/>
        </a:p>
      </dgm:t>
    </dgm:pt>
    <dgm:pt modelId="{F9313475-173A-40E8-BA93-AB3EEEB4EB41}" type="pres">
      <dgm:prSet presAssocID="{E9474E88-A359-4ED1-9294-450D6BD6B64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97F4F-8A64-41D2-889C-3A942EFCB180}" type="pres">
      <dgm:prSet presAssocID="{E9474E88-A359-4ED1-9294-450D6BD6B649}" presName="arrow" presStyleLbl="bgShp" presStyleIdx="0" presStyleCnt="1"/>
      <dgm:spPr/>
    </dgm:pt>
    <dgm:pt modelId="{C530BC3A-B9BA-42D4-9F9F-AA05EFB5C2CA}" type="pres">
      <dgm:prSet presAssocID="{E9474E88-A359-4ED1-9294-450D6BD6B649}" presName="linearProcess" presStyleCnt="0"/>
      <dgm:spPr/>
    </dgm:pt>
    <dgm:pt modelId="{2FEB97D7-8C89-4BF8-84C1-B5F787C1AFBC}" type="pres">
      <dgm:prSet presAssocID="{968254F3-5149-4440-BE15-4CB7D50F116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F10CB-1A09-493D-A980-70A9103B8007}" type="pres">
      <dgm:prSet presAssocID="{27DEF819-0D25-4BFF-83B6-F1A028B5DB88}" presName="sibTrans" presStyleCnt="0"/>
      <dgm:spPr/>
    </dgm:pt>
    <dgm:pt modelId="{3DFB36EF-6C68-4C49-87D2-52841247D1F2}" type="pres">
      <dgm:prSet presAssocID="{BC4249E2-89EE-4DDB-A452-6F1CBEE870C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369A1-7173-4FF6-8966-4E64DB48D2CB}" type="pres">
      <dgm:prSet presAssocID="{234E57F2-D2B8-4AD4-9EE1-5B3360CA19C2}" presName="sibTrans" presStyleCnt="0"/>
      <dgm:spPr/>
    </dgm:pt>
    <dgm:pt modelId="{C81C3C89-6FC3-4E1F-B390-301CD0391208}" type="pres">
      <dgm:prSet presAssocID="{B43E1A23-F0EC-4C14-AFA5-CD3C2A9F1CE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3FABE-8332-4A21-AA80-AF3EFDE103DE}" type="pres">
      <dgm:prSet presAssocID="{D88E9EA0-2682-4483-ADE6-F6CBCA927C28}" presName="sibTrans" presStyleCnt="0"/>
      <dgm:spPr/>
    </dgm:pt>
    <dgm:pt modelId="{94B796F6-362B-4934-A8AE-BEE659EC5CFB}" type="pres">
      <dgm:prSet presAssocID="{5A60A4EF-6B97-4F9C-9A08-C8585209EF1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F88A44-E959-41CD-B79C-AF0E615F419A}" type="presOf" srcId="{E9474E88-A359-4ED1-9294-450D6BD6B649}" destId="{F9313475-173A-40E8-BA93-AB3EEEB4EB41}" srcOrd="0" destOrd="0" presId="urn:microsoft.com/office/officeart/2005/8/layout/hProcess9"/>
    <dgm:cxn modelId="{9F07769C-6808-41B2-9BE9-E3B50D87537D}" srcId="{E9474E88-A359-4ED1-9294-450D6BD6B649}" destId="{B43E1A23-F0EC-4C14-AFA5-CD3C2A9F1CE5}" srcOrd="2" destOrd="0" parTransId="{1C86F51C-2F4F-4B14-83CA-A73C5CA46250}" sibTransId="{D88E9EA0-2682-4483-ADE6-F6CBCA927C28}"/>
    <dgm:cxn modelId="{64A7899D-D9EB-4183-B715-EB0CFF394E9F}" srcId="{E9474E88-A359-4ED1-9294-450D6BD6B649}" destId="{5A60A4EF-6B97-4F9C-9A08-C8585209EF10}" srcOrd="3" destOrd="0" parTransId="{5CCD2914-8360-45C3-A5F9-F8C5C1BB27C2}" sibTransId="{12F33CEA-6C39-4515-9F1D-DBA9A30E8C54}"/>
    <dgm:cxn modelId="{39493166-3FD1-4FCC-A6F2-D46F11A0032B}" srcId="{E9474E88-A359-4ED1-9294-450D6BD6B649}" destId="{BC4249E2-89EE-4DDB-A452-6F1CBEE870CF}" srcOrd="1" destOrd="0" parTransId="{37DDC3EB-4168-43E2-9B0F-2164AC92091B}" sibTransId="{234E57F2-D2B8-4AD4-9EE1-5B3360CA19C2}"/>
    <dgm:cxn modelId="{A278C547-C406-43B3-909A-A12C10C7FBCE}" type="presOf" srcId="{B43E1A23-F0EC-4C14-AFA5-CD3C2A9F1CE5}" destId="{C81C3C89-6FC3-4E1F-B390-301CD0391208}" srcOrd="0" destOrd="0" presId="urn:microsoft.com/office/officeart/2005/8/layout/hProcess9"/>
    <dgm:cxn modelId="{62A30D3C-0F09-4AA4-BEC9-FA0F9E3F72AA}" type="presOf" srcId="{BC4249E2-89EE-4DDB-A452-6F1CBEE870CF}" destId="{3DFB36EF-6C68-4C49-87D2-52841247D1F2}" srcOrd="0" destOrd="0" presId="urn:microsoft.com/office/officeart/2005/8/layout/hProcess9"/>
    <dgm:cxn modelId="{A2526987-A352-424A-9BBF-D5185436DE1D}" srcId="{E9474E88-A359-4ED1-9294-450D6BD6B649}" destId="{968254F3-5149-4440-BE15-4CB7D50F1164}" srcOrd="0" destOrd="0" parTransId="{2FF7E197-3D97-4D99-9A49-B2DC41D42BD2}" sibTransId="{27DEF819-0D25-4BFF-83B6-F1A028B5DB88}"/>
    <dgm:cxn modelId="{DC0F16C1-C405-4FCF-9574-E58E6223CB32}" type="presOf" srcId="{968254F3-5149-4440-BE15-4CB7D50F1164}" destId="{2FEB97D7-8C89-4BF8-84C1-B5F787C1AFBC}" srcOrd="0" destOrd="0" presId="urn:microsoft.com/office/officeart/2005/8/layout/hProcess9"/>
    <dgm:cxn modelId="{09EBBD44-8816-4727-98AC-E38D95943B98}" type="presOf" srcId="{5A60A4EF-6B97-4F9C-9A08-C8585209EF10}" destId="{94B796F6-362B-4934-A8AE-BEE659EC5CFB}" srcOrd="0" destOrd="0" presId="urn:microsoft.com/office/officeart/2005/8/layout/hProcess9"/>
    <dgm:cxn modelId="{278D8791-A960-4BBF-91C5-B456E347A63A}" type="presParOf" srcId="{F9313475-173A-40E8-BA93-AB3EEEB4EB41}" destId="{14397F4F-8A64-41D2-889C-3A942EFCB180}" srcOrd="0" destOrd="0" presId="urn:microsoft.com/office/officeart/2005/8/layout/hProcess9"/>
    <dgm:cxn modelId="{D13D3E79-C5C6-40A0-9EAC-7CFE9463DE07}" type="presParOf" srcId="{F9313475-173A-40E8-BA93-AB3EEEB4EB41}" destId="{C530BC3A-B9BA-42D4-9F9F-AA05EFB5C2CA}" srcOrd="1" destOrd="0" presId="urn:microsoft.com/office/officeart/2005/8/layout/hProcess9"/>
    <dgm:cxn modelId="{9EDA7B52-B8DD-44C6-A28E-2490A708F818}" type="presParOf" srcId="{C530BC3A-B9BA-42D4-9F9F-AA05EFB5C2CA}" destId="{2FEB97D7-8C89-4BF8-84C1-B5F787C1AFBC}" srcOrd="0" destOrd="0" presId="urn:microsoft.com/office/officeart/2005/8/layout/hProcess9"/>
    <dgm:cxn modelId="{F9F557F4-BFA6-4264-9BC1-61D01EAA97B8}" type="presParOf" srcId="{C530BC3A-B9BA-42D4-9F9F-AA05EFB5C2CA}" destId="{C38F10CB-1A09-493D-A980-70A9103B8007}" srcOrd="1" destOrd="0" presId="urn:microsoft.com/office/officeart/2005/8/layout/hProcess9"/>
    <dgm:cxn modelId="{ED961A33-FE1C-46D3-8245-976A2633B613}" type="presParOf" srcId="{C530BC3A-B9BA-42D4-9F9F-AA05EFB5C2CA}" destId="{3DFB36EF-6C68-4C49-87D2-52841247D1F2}" srcOrd="2" destOrd="0" presId="urn:microsoft.com/office/officeart/2005/8/layout/hProcess9"/>
    <dgm:cxn modelId="{A453D4A0-2ED4-4326-958A-F316A2028F8F}" type="presParOf" srcId="{C530BC3A-B9BA-42D4-9F9F-AA05EFB5C2CA}" destId="{ED3369A1-7173-4FF6-8966-4E64DB48D2CB}" srcOrd="3" destOrd="0" presId="urn:microsoft.com/office/officeart/2005/8/layout/hProcess9"/>
    <dgm:cxn modelId="{72604AA2-5A96-45FE-9140-87A6851BA09D}" type="presParOf" srcId="{C530BC3A-B9BA-42D4-9F9F-AA05EFB5C2CA}" destId="{C81C3C89-6FC3-4E1F-B390-301CD0391208}" srcOrd="4" destOrd="0" presId="urn:microsoft.com/office/officeart/2005/8/layout/hProcess9"/>
    <dgm:cxn modelId="{26553B63-BA3E-49CD-BFB2-4E81F4DBFDBE}" type="presParOf" srcId="{C530BC3A-B9BA-42D4-9F9F-AA05EFB5C2CA}" destId="{8813FABE-8332-4A21-AA80-AF3EFDE103DE}" srcOrd="5" destOrd="0" presId="urn:microsoft.com/office/officeart/2005/8/layout/hProcess9"/>
    <dgm:cxn modelId="{B71DECEB-3D86-4F43-9B2C-3C8882841805}" type="presParOf" srcId="{C530BC3A-B9BA-42D4-9F9F-AA05EFB5C2CA}" destId="{94B796F6-362B-4934-A8AE-BEE659EC5CF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A69AB6-60E2-4A2E-841D-B041933A9873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218EA8-37A2-4A76-8D5D-D035F7A3FEC1}">
      <dgm:prSet/>
      <dgm:spPr/>
      <dgm:t>
        <a:bodyPr/>
        <a:lstStyle/>
        <a:p>
          <a:pPr rtl="0"/>
          <a:r>
            <a:rPr lang="ru-RU" b="1" i="1" u="sng" smtClean="0"/>
            <a:t>Цель:</a:t>
          </a:r>
          <a:endParaRPr lang="ru-RU"/>
        </a:p>
      </dgm:t>
    </dgm:pt>
    <dgm:pt modelId="{03234547-09AD-4545-A653-129D2B63B46E}" type="parTrans" cxnId="{C2E2EB0D-0DF7-4ED5-9D83-E4420EDA167C}">
      <dgm:prSet/>
      <dgm:spPr/>
      <dgm:t>
        <a:bodyPr/>
        <a:lstStyle/>
        <a:p>
          <a:endParaRPr lang="ru-RU"/>
        </a:p>
      </dgm:t>
    </dgm:pt>
    <dgm:pt modelId="{22639180-7CDF-4BF6-95B6-D74B312B9C6E}" type="sibTrans" cxnId="{C2E2EB0D-0DF7-4ED5-9D83-E4420EDA167C}">
      <dgm:prSet/>
      <dgm:spPr/>
      <dgm:t>
        <a:bodyPr/>
        <a:lstStyle/>
        <a:p>
          <a:endParaRPr lang="ru-RU"/>
        </a:p>
      </dgm:t>
    </dgm:pt>
    <dgm:pt modelId="{80A2ADBA-FC19-457D-9EFB-C5756D1A2FEC}">
      <dgm:prSet/>
      <dgm:spPr/>
      <dgm:t>
        <a:bodyPr/>
        <a:lstStyle/>
        <a:p>
          <a:pPr rtl="0"/>
          <a:r>
            <a:rPr lang="ru-RU" b="1" smtClean="0"/>
            <a:t>Сформировать у детей умение играть в сюжетно-ролевую игру «Детское кафе».</a:t>
          </a:r>
          <a:endParaRPr lang="ru-RU"/>
        </a:p>
      </dgm:t>
    </dgm:pt>
    <dgm:pt modelId="{A250C328-7D93-4DE2-AFC6-9749BEA22991}" type="parTrans" cxnId="{FA1F092D-9700-4C56-83ED-06BED4539FDD}">
      <dgm:prSet/>
      <dgm:spPr/>
      <dgm:t>
        <a:bodyPr/>
        <a:lstStyle/>
        <a:p>
          <a:endParaRPr lang="ru-RU"/>
        </a:p>
      </dgm:t>
    </dgm:pt>
    <dgm:pt modelId="{38A10DD1-7A72-4CC0-A48C-10AC239A1919}" type="sibTrans" cxnId="{FA1F092D-9700-4C56-83ED-06BED4539FDD}">
      <dgm:prSet/>
      <dgm:spPr/>
      <dgm:t>
        <a:bodyPr/>
        <a:lstStyle/>
        <a:p>
          <a:endParaRPr lang="ru-RU"/>
        </a:p>
      </dgm:t>
    </dgm:pt>
    <dgm:pt modelId="{03D08632-B071-4E00-A3E9-770454D4CBE7}" type="pres">
      <dgm:prSet presAssocID="{0BA69AB6-60E2-4A2E-841D-B041933A987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CD19B-4BF8-46E6-B790-2A2E15C50AA4}" type="pres">
      <dgm:prSet presAssocID="{0BA69AB6-60E2-4A2E-841D-B041933A9873}" presName="arrow" presStyleLbl="bgShp" presStyleIdx="0" presStyleCnt="1" custLinFactNeighborX="-573" custLinFactNeighborY="-1025"/>
      <dgm:spPr/>
    </dgm:pt>
    <dgm:pt modelId="{8A9DDB5B-70E7-4938-9908-2CB5643C0A30}" type="pres">
      <dgm:prSet presAssocID="{0BA69AB6-60E2-4A2E-841D-B041933A9873}" presName="linearProcess" presStyleCnt="0"/>
      <dgm:spPr/>
    </dgm:pt>
    <dgm:pt modelId="{97392855-485C-45CD-869B-8F2BFB2C62DA}" type="pres">
      <dgm:prSet presAssocID="{08218EA8-37A2-4A76-8D5D-D035F7A3FEC1}" presName="textNode" presStyleLbl="node1" presStyleIdx="0" presStyleCnt="2" custScaleX="47475" custScaleY="100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5A3FD-BF65-4665-A61B-7AF2EADB9A15}" type="pres">
      <dgm:prSet presAssocID="{22639180-7CDF-4BF6-95B6-D74B312B9C6E}" presName="sibTrans" presStyleCnt="0"/>
      <dgm:spPr/>
    </dgm:pt>
    <dgm:pt modelId="{0D96FFF4-7D19-4A11-B37D-D4AF5FD53023}" type="pres">
      <dgm:prSet presAssocID="{80A2ADBA-FC19-457D-9EFB-C5756D1A2FEC}" presName="textNode" presStyleLbl="node1" presStyleIdx="1" presStyleCnt="2" custLinFactNeighborX="52503" custLinFactNeighborY="5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465DF2-FD99-47C6-92FF-D108D9EBF4AC}" type="presOf" srcId="{80A2ADBA-FC19-457D-9EFB-C5756D1A2FEC}" destId="{0D96FFF4-7D19-4A11-B37D-D4AF5FD53023}" srcOrd="0" destOrd="0" presId="urn:microsoft.com/office/officeart/2005/8/layout/hProcess9"/>
    <dgm:cxn modelId="{FA1F092D-9700-4C56-83ED-06BED4539FDD}" srcId="{0BA69AB6-60E2-4A2E-841D-B041933A9873}" destId="{80A2ADBA-FC19-457D-9EFB-C5756D1A2FEC}" srcOrd="1" destOrd="0" parTransId="{A250C328-7D93-4DE2-AFC6-9749BEA22991}" sibTransId="{38A10DD1-7A72-4CC0-A48C-10AC239A1919}"/>
    <dgm:cxn modelId="{C2E2EB0D-0DF7-4ED5-9D83-E4420EDA167C}" srcId="{0BA69AB6-60E2-4A2E-841D-B041933A9873}" destId="{08218EA8-37A2-4A76-8D5D-D035F7A3FEC1}" srcOrd="0" destOrd="0" parTransId="{03234547-09AD-4545-A653-129D2B63B46E}" sibTransId="{22639180-7CDF-4BF6-95B6-D74B312B9C6E}"/>
    <dgm:cxn modelId="{48A5CEE9-8FB1-40F8-A21B-00B12E4E0DC5}" type="presOf" srcId="{08218EA8-37A2-4A76-8D5D-D035F7A3FEC1}" destId="{97392855-485C-45CD-869B-8F2BFB2C62DA}" srcOrd="0" destOrd="0" presId="urn:microsoft.com/office/officeart/2005/8/layout/hProcess9"/>
    <dgm:cxn modelId="{158FC27F-B310-4275-AC3C-4F2D95A51B0B}" type="presOf" srcId="{0BA69AB6-60E2-4A2E-841D-B041933A9873}" destId="{03D08632-B071-4E00-A3E9-770454D4CBE7}" srcOrd="0" destOrd="0" presId="urn:microsoft.com/office/officeart/2005/8/layout/hProcess9"/>
    <dgm:cxn modelId="{38143F35-27BA-4C0C-A887-54CC6442BB88}" type="presParOf" srcId="{03D08632-B071-4E00-A3E9-770454D4CBE7}" destId="{44BCD19B-4BF8-46E6-B790-2A2E15C50AA4}" srcOrd="0" destOrd="0" presId="urn:microsoft.com/office/officeart/2005/8/layout/hProcess9"/>
    <dgm:cxn modelId="{650333C6-B33B-4CFE-B63D-1EC888251F5E}" type="presParOf" srcId="{03D08632-B071-4E00-A3E9-770454D4CBE7}" destId="{8A9DDB5B-70E7-4938-9908-2CB5643C0A30}" srcOrd="1" destOrd="0" presId="urn:microsoft.com/office/officeart/2005/8/layout/hProcess9"/>
    <dgm:cxn modelId="{0FB1CB82-A59C-47F2-A223-6CF1D3959698}" type="presParOf" srcId="{8A9DDB5B-70E7-4938-9908-2CB5643C0A30}" destId="{97392855-485C-45CD-869B-8F2BFB2C62DA}" srcOrd="0" destOrd="0" presId="urn:microsoft.com/office/officeart/2005/8/layout/hProcess9"/>
    <dgm:cxn modelId="{C72463F2-2EC9-4712-8387-58EE38A13271}" type="presParOf" srcId="{8A9DDB5B-70E7-4938-9908-2CB5643C0A30}" destId="{9FD5A3FD-BF65-4665-A61B-7AF2EADB9A15}" srcOrd="1" destOrd="0" presId="urn:microsoft.com/office/officeart/2005/8/layout/hProcess9"/>
    <dgm:cxn modelId="{2F327924-A21C-45BC-8294-1CC3431A66C0}" type="presParOf" srcId="{8A9DDB5B-70E7-4938-9908-2CB5643C0A30}" destId="{0D96FFF4-7D19-4A11-B37D-D4AF5FD5302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A5E59D-1544-4419-B555-248CD710D8F5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EB26D60-A54D-445B-8D4A-8DAC49304B7C}">
      <dgm:prSet custT="1"/>
      <dgm:spPr/>
      <dgm:t>
        <a:bodyPr/>
        <a:lstStyle/>
        <a:p>
          <a:pPr rtl="0"/>
          <a:r>
            <a:rPr lang="ru-RU" sz="2000" b="1" i="1" dirty="0" smtClean="0">
              <a:solidFill>
                <a:srgbClr val="FF0000"/>
              </a:solidFill>
            </a:rPr>
            <a:t>Предполагаемый результат:</a:t>
          </a:r>
          <a:endParaRPr lang="ru-RU" sz="2000" dirty="0">
            <a:solidFill>
              <a:srgbClr val="FF0000"/>
            </a:solidFill>
          </a:endParaRPr>
        </a:p>
      </dgm:t>
    </dgm:pt>
    <dgm:pt modelId="{1296CCA7-F2EC-4F62-AB47-023C80655BFE}" type="parTrans" cxnId="{7CB6AFCA-AC03-41F1-B959-C91D514C05AC}">
      <dgm:prSet/>
      <dgm:spPr/>
      <dgm:t>
        <a:bodyPr/>
        <a:lstStyle/>
        <a:p>
          <a:endParaRPr lang="ru-RU"/>
        </a:p>
      </dgm:t>
    </dgm:pt>
    <dgm:pt modelId="{DF82A298-ACFC-470D-8769-C42C8E5B45EB}" type="sibTrans" cxnId="{7CB6AFCA-AC03-41F1-B959-C91D514C05AC}">
      <dgm:prSet/>
      <dgm:spPr/>
      <dgm:t>
        <a:bodyPr/>
        <a:lstStyle/>
        <a:p>
          <a:endParaRPr lang="ru-RU"/>
        </a:p>
      </dgm:t>
    </dgm:pt>
    <dgm:pt modelId="{BB8F9AE6-F48B-40AB-8A8C-F12DF7B8F818}" type="pres">
      <dgm:prSet presAssocID="{EFA5E59D-1544-4419-B555-248CD710D8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196291-3426-4AD1-A8C6-E7BAD88BC778}" type="pres">
      <dgm:prSet presAssocID="{AEB26D60-A54D-445B-8D4A-8DAC49304B7C}" presName="circle1" presStyleLbl="node1" presStyleIdx="0" presStyleCnt="1"/>
      <dgm:spPr/>
    </dgm:pt>
    <dgm:pt modelId="{E335FB48-E69F-408F-A2E0-4C88C3A26AF6}" type="pres">
      <dgm:prSet presAssocID="{AEB26D60-A54D-445B-8D4A-8DAC49304B7C}" presName="space" presStyleCnt="0"/>
      <dgm:spPr/>
    </dgm:pt>
    <dgm:pt modelId="{9A936CEA-BB09-4D60-9E62-5592DA6E3939}" type="pres">
      <dgm:prSet presAssocID="{AEB26D60-A54D-445B-8D4A-8DAC49304B7C}" presName="rect1" presStyleLbl="alignAcc1" presStyleIdx="0" presStyleCnt="1"/>
      <dgm:spPr/>
      <dgm:t>
        <a:bodyPr/>
        <a:lstStyle/>
        <a:p>
          <a:endParaRPr lang="ru-RU"/>
        </a:p>
      </dgm:t>
    </dgm:pt>
    <dgm:pt modelId="{9F60DB18-1FF0-454F-8FD5-4EFDD768611F}" type="pres">
      <dgm:prSet presAssocID="{AEB26D60-A54D-445B-8D4A-8DAC49304B7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7C702-820C-4765-90B0-14881DC3C03C}" type="presOf" srcId="{AEB26D60-A54D-445B-8D4A-8DAC49304B7C}" destId="{9F60DB18-1FF0-454F-8FD5-4EFDD768611F}" srcOrd="1" destOrd="0" presId="urn:microsoft.com/office/officeart/2005/8/layout/target3"/>
    <dgm:cxn modelId="{E6BB3CD6-AA0D-4550-8107-5EA14D72F2ED}" type="presOf" srcId="{AEB26D60-A54D-445B-8D4A-8DAC49304B7C}" destId="{9A936CEA-BB09-4D60-9E62-5592DA6E3939}" srcOrd="0" destOrd="0" presId="urn:microsoft.com/office/officeart/2005/8/layout/target3"/>
    <dgm:cxn modelId="{7CB6AFCA-AC03-41F1-B959-C91D514C05AC}" srcId="{EFA5E59D-1544-4419-B555-248CD710D8F5}" destId="{AEB26D60-A54D-445B-8D4A-8DAC49304B7C}" srcOrd="0" destOrd="0" parTransId="{1296CCA7-F2EC-4F62-AB47-023C80655BFE}" sibTransId="{DF82A298-ACFC-470D-8769-C42C8E5B45EB}"/>
    <dgm:cxn modelId="{7C678EAB-B7A4-4A95-8FA1-602ADA0E2D9B}" type="presOf" srcId="{EFA5E59D-1544-4419-B555-248CD710D8F5}" destId="{BB8F9AE6-F48B-40AB-8A8C-F12DF7B8F818}" srcOrd="0" destOrd="0" presId="urn:microsoft.com/office/officeart/2005/8/layout/target3"/>
    <dgm:cxn modelId="{3129D17E-6708-4A96-AEFD-F089B3B0CA21}" type="presParOf" srcId="{BB8F9AE6-F48B-40AB-8A8C-F12DF7B8F818}" destId="{52196291-3426-4AD1-A8C6-E7BAD88BC778}" srcOrd="0" destOrd="0" presId="urn:microsoft.com/office/officeart/2005/8/layout/target3"/>
    <dgm:cxn modelId="{9800C230-F952-4977-8BB9-14AF09EF8F30}" type="presParOf" srcId="{BB8F9AE6-F48B-40AB-8A8C-F12DF7B8F818}" destId="{E335FB48-E69F-408F-A2E0-4C88C3A26AF6}" srcOrd="1" destOrd="0" presId="urn:microsoft.com/office/officeart/2005/8/layout/target3"/>
    <dgm:cxn modelId="{5744C506-C7B8-406A-8B61-D19F4E025AF3}" type="presParOf" srcId="{BB8F9AE6-F48B-40AB-8A8C-F12DF7B8F818}" destId="{9A936CEA-BB09-4D60-9E62-5592DA6E3939}" srcOrd="2" destOrd="0" presId="urn:microsoft.com/office/officeart/2005/8/layout/target3"/>
    <dgm:cxn modelId="{2542FD2A-A553-405B-BA91-7BB9DBF5B339}" type="presParOf" srcId="{BB8F9AE6-F48B-40AB-8A8C-F12DF7B8F818}" destId="{9F60DB18-1FF0-454F-8FD5-4EFDD76861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391914-86C8-405E-81BA-C2B47D3D849C}" type="doc">
      <dgm:prSet loTypeId="urn:microsoft.com/office/officeart/2005/8/layout/process1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49E015-83DF-4713-AC78-873319D3A349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1.Получение знаний о специалистах, работающих в «Детском  кафе».</a:t>
          </a:r>
          <a:endParaRPr lang="ru-RU" dirty="0">
            <a:solidFill>
              <a:schemeClr val="tx1"/>
            </a:solidFill>
          </a:endParaRPr>
        </a:p>
      </dgm:t>
    </dgm:pt>
    <dgm:pt modelId="{DEF8B675-E4E7-45D4-BBAC-29E7EFA00A2F}" type="parTrans" cxnId="{6E8F7F7D-670F-4ADA-9304-C4F8294700D3}">
      <dgm:prSet/>
      <dgm:spPr/>
      <dgm:t>
        <a:bodyPr/>
        <a:lstStyle/>
        <a:p>
          <a:endParaRPr lang="ru-RU"/>
        </a:p>
      </dgm:t>
    </dgm:pt>
    <dgm:pt modelId="{8A366BA4-BE59-4A49-A44D-08736116CEA6}" type="sibTrans" cxnId="{6E8F7F7D-670F-4ADA-9304-C4F8294700D3}">
      <dgm:prSet/>
      <dgm:spPr/>
      <dgm:t>
        <a:bodyPr/>
        <a:lstStyle/>
        <a:p>
          <a:endParaRPr lang="ru-RU"/>
        </a:p>
      </dgm:t>
    </dgm:pt>
    <dgm:pt modelId="{73F6AF23-6EB6-4573-BC2E-84D9EEBC6F8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2.Формирование коммуникативных навыков.</a:t>
          </a:r>
          <a:endParaRPr lang="ru-RU" dirty="0">
            <a:solidFill>
              <a:schemeClr val="tx1"/>
            </a:solidFill>
          </a:endParaRPr>
        </a:p>
      </dgm:t>
    </dgm:pt>
    <dgm:pt modelId="{7E9DE5AC-FE00-4DC9-B464-1E31BA1F8915}" type="parTrans" cxnId="{4A3DA1D4-95B7-40B2-879C-6BE59A27CAAD}">
      <dgm:prSet/>
      <dgm:spPr/>
      <dgm:t>
        <a:bodyPr/>
        <a:lstStyle/>
        <a:p>
          <a:endParaRPr lang="ru-RU"/>
        </a:p>
      </dgm:t>
    </dgm:pt>
    <dgm:pt modelId="{3B14A2CB-F5E8-4B7A-9D47-83F4F6E74691}" type="sibTrans" cxnId="{4A3DA1D4-95B7-40B2-879C-6BE59A27CAAD}">
      <dgm:prSet/>
      <dgm:spPr/>
      <dgm:t>
        <a:bodyPr/>
        <a:lstStyle/>
        <a:p>
          <a:endParaRPr lang="ru-RU"/>
        </a:p>
      </dgm:t>
    </dgm:pt>
    <dgm:pt modelId="{B0180F5D-D8CC-4365-ACCA-75CDED2A92E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3.Появление умения налаживать и регулировать контакты в совместной игре </a:t>
          </a:r>
          <a:endParaRPr lang="ru-RU" dirty="0">
            <a:solidFill>
              <a:schemeClr val="tx1"/>
            </a:solidFill>
          </a:endParaRPr>
        </a:p>
      </dgm:t>
    </dgm:pt>
    <dgm:pt modelId="{5FE038C7-D632-4137-88B8-844D925F2141}" type="parTrans" cxnId="{19F8C81E-B426-45B8-B8FC-C110AF2D2FA2}">
      <dgm:prSet/>
      <dgm:spPr/>
      <dgm:t>
        <a:bodyPr/>
        <a:lstStyle/>
        <a:p>
          <a:endParaRPr lang="ru-RU"/>
        </a:p>
      </dgm:t>
    </dgm:pt>
    <dgm:pt modelId="{D7A7CA15-C381-4EE8-8DCB-A660D2CAAC17}" type="sibTrans" cxnId="{19F8C81E-B426-45B8-B8FC-C110AF2D2FA2}">
      <dgm:prSet/>
      <dgm:spPr/>
      <dgm:t>
        <a:bodyPr/>
        <a:lstStyle/>
        <a:p>
          <a:endParaRPr lang="ru-RU"/>
        </a:p>
      </dgm:t>
    </dgm:pt>
    <dgm:pt modelId="{8E371200-B7F1-414C-9872-FA1A985BFE5A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4.Уметь договариваться, мириться, убеждать, действовать.</a:t>
          </a:r>
          <a:endParaRPr lang="ru-RU" dirty="0">
            <a:solidFill>
              <a:schemeClr val="tx1"/>
            </a:solidFill>
          </a:endParaRPr>
        </a:p>
      </dgm:t>
    </dgm:pt>
    <dgm:pt modelId="{6C85157C-8861-4249-86C5-A35171E2F204}" type="parTrans" cxnId="{78E7C399-BAF9-4A7A-A19C-F0ED41583907}">
      <dgm:prSet/>
      <dgm:spPr/>
      <dgm:t>
        <a:bodyPr/>
        <a:lstStyle/>
        <a:p>
          <a:endParaRPr lang="ru-RU"/>
        </a:p>
      </dgm:t>
    </dgm:pt>
    <dgm:pt modelId="{701F83C9-F277-4D04-961F-05EBD2448569}" type="sibTrans" cxnId="{78E7C399-BAF9-4A7A-A19C-F0ED41583907}">
      <dgm:prSet/>
      <dgm:spPr/>
      <dgm:t>
        <a:bodyPr/>
        <a:lstStyle/>
        <a:p>
          <a:endParaRPr lang="ru-RU"/>
        </a:p>
      </dgm:t>
    </dgm:pt>
    <dgm:pt modelId="{4B2E70F7-14EA-4BDE-A5C2-3E8C0EFD2306}" type="pres">
      <dgm:prSet presAssocID="{20391914-86C8-405E-81BA-C2B47D3D84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1C1CB-2D2B-4773-807C-08A0A2058FB3}" type="pres">
      <dgm:prSet presAssocID="{0049E015-83DF-4713-AC78-873319D3A349}" presName="node" presStyleLbl="node1" presStyleIdx="0" presStyleCnt="4" custScaleX="114402" custScaleY="90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45F89-211A-4B54-9F50-B6D1A8709CAA}" type="pres">
      <dgm:prSet presAssocID="{8A366BA4-BE59-4A49-A44D-08736116CEA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F1DD122-AB40-464B-9B68-A2B3672A5501}" type="pres">
      <dgm:prSet presAssocID="{8A366BA4-BE59-4A49-A44D-08736116CEA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7BA67D3-BBFD-495C-A2E0-24CFEEE9325C}" type="pres">
      <dgm:prSet presAssocID="{73F6AF23-6EB6-4573-BC2E-84D9EEBC6F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9FBC9-A7E2-41E0-81F6-589CC582C1F6}" type="pres">
      <dgm:prSet presAssocID="{3B14A2CB-F5E8-4B7A-9D47-83F4F6E7469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5FFCB9F-0EB4-4C5A-A41D-82BCE77B8B10}" type="pres">
      <dgm:prSet presAssocID="{3B14A2CB-F5E8-4B7A-9D47-83F4F6E7469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6839B0B-A1A0-42AA-B353-C312B3F008AE}" type="pres">
      <dgm:prSet presAssocID="{B0180F5D-D8CC-4365-ACCA-75CDED2A92E8}" presName="node" presStyleLbl="node1" presStyleIdx="2" presStyleCnt="4" custScaleX="119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FB482-99D9-4B2B-AC3F-EED810D9DF81}" type="pres">
      <dgm:prSet presAssocID="{D7A7CA15-C381-4EE8-8DCB-A660D2CAAC1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ED3B65C-1640-48B9-87DB-A19D0424335D}" type="pres">
      <dgm:prSet presAssocID="{D7A7CA15-C381-4EE8-8DCB-A660D2CAAC1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CCA4827-2AE8-4A9F-A8DA-04BDE58B3AD3}" type="pres">
      <dgm:prSet presAssocID="{8E371200-B7F1-414C-9872-FA1A985BFE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71ED6-5C81-43A8-89D8-FD99D799B749}" type="presOf" srcId="{D7A7CA15-C381-4EE8-8DCB-A660D2CAAC17}" destId="{3F2FB482-99D9-4B2B-AC3F-EED810D9DF81}" srcOrd="0" destOrd="0" presId="urn:microsoft.com/office/officeart/2005/8/layout/process1"/>
    <dgm:cxn modelId="{EF982B3F-7FE2-4ACC-8ECF-6AF5A60A3FDF}" type="presOf" srcId="{D7A7CA15-C381-4EE8-8DCB-A660D2CAAC17}" destId="{FED3B65C-1640-48B9-87DB-A19D0424335D}" srcOrd="1" destOrd="0" presId="urn:microsoft.com/office/officeart/2005/8/layout/process1"/>
    <dgm:cxn modelId="{9481A613-E100-4C73-A156-7AD2ECC25F5D}" type="presOf" srcId="{20391914-86C8-405E-81BA-C2B47D3D849C}" destId="{4B2E70F7-14EA-4BDE-A5C2-3E8C0EFD2306}" srcOrd="0" destOrd="0" presId="urn:microsoft.com/office/officeart/2005/8/layout/process1"/>
    <dgm:cxn modelId="{29C7FA01-967B-4348-BA8B-52CAD69522C9}" type="presOf" srcId="{3B14A2CB-F5E8-4B7A-9D47-83F4F6E74691}" destId="{55FFCB9F-0EB4-4C5A-A41D-82BCE77B8B10}" srcOrd="1" destOrd="0" presId="urn:microsoft.com/office/officeart/2005/8/layout/process1"/>
    <dgm:cxn modelId="{F2DCF2B3-1369-4237-9F0D-962AE13166BF}" type="presOf" srcId="{3B14A2CB-F5E8-4B7A-9D47-83F4F6E74691}" destId="{6819FBC9-A7E2-41E0-81F6-589CC582C1F6}" srcOrd="0" destOrd="0" presId="urn:microsoft.com/office/officeart/2005/8/layout/process1"/>
    <dgm:cxn modelId="{1ACA37AA-9E50-4B2B-BBEC-5FB8B2F65990}" type="presOf" srcId="{8A366BA4-BE59-4A49-A44D-08736116CEA6}" destId="{FF1DD122-AB40-464B-9B68-A2B3672A5501}" srcOrd="1" destOrd="0" presId="urn:microsoft.com/office/officeart/2005/8/layout/process1"/>
    <dgm:cxn modelId="{4A3DA1D4-95B7-40B2-879C-6BE59A27CAAD}" srcId="{20391914-86C8-405E-81BA-C2B47D3D849C}" destId="{73F6AF23-6EB6-4573-BC2E-84D9EEBC6F8E}" srcOrd="1" destOrd="0" parTransId="{7E9DE5AC-FE00-4DC9-B464-1E31BA1F8915}" sibTransId="{3B14A2CB-F5E8-4B7A-9D47-83F4F6E74691}"/>
    <dgm:cxn modelId="{271918C3-3F84-4DA5-80E5-972919805DA7}" type="presOf" srcId="{B0180F5D-D8CC-4365-ACCA-75CDED2A92E8}" destId="{F6839B0B-A1A0-42AA-B353-C312B3F008AE}" srcOrd="0" destOrd="0" presId="urn:microsoft.com/office/officeart/2005/8/layout/process1"/>
    <dgm:cxn modelId="{FE109638-0BFE-4C90-8304-56D043535E8D}" type="presOf" srcId="{73F6AF23-6EB6-4573-BC2E-84D9EEBC6F8E}" destId="{17BA67D3-BBFD-495C-A2E0-24CFEEE9325C}" srcOrd="0" destOrd="0" presId="urn:microsoft.com/office/officeart/2005/8/layout/process1"/>
    <dgm:cxn modelId="{78E7C399-BAF9-4A7A-A19C-F0ED41583907}" srcId="{20391914-86C8-405E-81BA-C2B47D3D849C}" destId="{8E371200-B7F1-414C-9872-FA1A985BFE5A}" srcOrd="3" destOrd="0" parTransId="{6C85157C-8861-4249-86C5-A35171E2F204}" sibTransId="{701F83C9-F277-4D04-961F-05EBD2448569}"/>
    <dgm:cxn modelId="{1903EF0C-7789-40A3-9848-2827A128DD05}" type="presOf" srcId="{8E371200-B7F1-414C-9872-FA1A985BFE5A}" destId="{BCCA4827-2AE8-4A9F-A8DA-04BDE58B3AD3}" srcOrd="0" destOrd="0" presId="urn:microsoft.com/office/officeart/2005/8/layout/process1"/>
    <dgm:cxn modelId="{19F8C81E-B426-45B8-B8FC-C110AF2D2FA2}" srcId="{20391914-86C8-405E-81BA-C2B47D3D849C}" destId="{B0180F5D-D8CC-4365-ACCA-75CDED2A92E8}" srcOrd="2" destOrd="0" parTransId="{5FE038C7-D632-4137-88B8-844D925F2141}" sibTransId="{D7A7CA15-C381-4EE8-8DCB-A660D2CAAC17}"/>
    <dgm:cxn modelId="{6E8F7F7D-670F-4ADA-9304-C4F8294700D3}" srcId="{20391914-86C8-405E-81BA-C2B47D3D849C}" destId="{0049E015-83DF-4713-AC78-873319D3A349}" srcOrd="0" destOrd="0" parTransId="{DEF8B675-E4E7-45D4-BBAC-29E7EFA00A2F}" sibTransId="{8A366BA4-BE59-4A49-A44D-08736116CEA6}"/>
    <dgm:cxn modelId="{92667F96-349B-4201-9F67-ACAF5013FB0C}" type="presOf" srcId="{0049E015-83DF-4713-AC78-873319D3A349}" destId="{3E31C1CB-2D2B-4773-807C-08A0A2058FB3}" srcOrd="0" destOrd="0" presId="urn:microsoft.com/office/officeart/2005/8/layout/process1"/>
    <dgm:cxn modelId="{59928835-3636-4CFE-8676-3A38024883F7}" type="presOf" srcId="{8A366BA4-BE59-4A49-A44D-08736116CEA6}" destId="{7EE45F89-211A-4B54-9F50-B6D1A8709CAA}" srcOrd="0" destOrd="0" presId="urn:microsoft.com/office/officeart/2005/8/layout/process1"/>
    <dgm:cxn modelId="{522F2151-E7FA-4B39-8D39-9EF49EEC647B}" type="presParOf" srcId="{4B2E70F7-14EA-4BDE-A5C2-3E8C0EFD2306}" destId="{3E31C1CB-2D2B-4773-807C-08A0A2058FB3}" srcOrd="0" destOrd="0" presId="urn:microsoft.com/office/officeart/2005/8/layout/process1"/>
    <dgm:cxn modelId="{6E418FE0-EDF0-46F1-805F-72E7901819AB}" type="presParOf" srcId="{4B2E70F7-14EA-4BDE-A5C2-3E8C0EFD2306}" destId="{7EE45F89-211A-4B54-9F50-B6D1A8709CAA}" srcOrd="1" destOrd="0" presId="urn:microsoft.com/office/officeart/2005/8/layout/process1"/>
    <dgm:cxn modelId="{D3FFEF38-6AAA-4024-87FB-76E072C818C0}" type="presParOf" srcId="{7EE45F89-211A-4B54-9F50-B6D1A8709CAA}" destId="{FF1DD122-AB40-464B-9B68-A2B3672A5501}" srcOrd="0" destOrd="0" presId="urn:microsoft.com/office/officeart/2005/8/layout/process1"/>
    <dgm:cxn modelId="{C6074772-F111-4146-8F2B-B217A129B2C2}" type="presParOf" srcId="{4B2E70F7-14EA-4BDE-A5C2-3E8C0EFD2306}" destId="{17BA67D3-BBFD-495C-A2E0-24CFEEE9325C}" srcOrd="2" destOrd="0" presId="urn:microsoft.com/office/officeart/2005/8/layout/process1"/>
    <dgm:cxn modelId="{25291D39-0743-4C6F-819E-0D09325BD92E}" type="presParOf" srcId="{4B2E70F7-14EA-4BDE-A5C2-3E8C0EFD2306}" destId="{6819FBC9-A7E2-41E0-81F6-589CC582C1F6}" srcOrd="3" destOrd="0" presId="urn:microsoft.com/office/officeart/2005/8/layout/process1"/>
    <dgm:cxn modelId="{A7F584A1-9DF8-4F88-8603-44F6A79EBEE5}" type="presParOf" srcId="{6819FBC9-A7E2-41E0-81F6-589CC582C1F6}" destId="{55FFCB9F-0EB4-4C5A-A41D-82BCE77B8B10}" srcOrd="0" destOrd="0" presId="urn:microsoft.com/office/officeart/2005/8/layout/process1"/>
    <dgm:cxn modelId="{F819B6D9-5D7F-44A7-B733-6265ACED28B6}" type="presParOf" srcId="{4B2E70F7-14EA-4BDE-A5C2-3E8C0EFD2306}" destId="{F6839B0B-A1A0-42AA-B353-C312B3F008AE}" srcOrd="4" destOrd="0" presId="urn:microsoft.com/office/officeart/2005/8/layout/process1"/>
    <dgm:cxn modelId="{462CA8D5-CF75-40AE-9206-8C36B8880FEC}" type="presParOf" srcId="{4B2E70F7-14EA-4BDE-A5C2-3E8C0EFD2306}" destId="{3F2FB482-99D9-4B2B-AC3F-EED810D9DF81}" srcOrd="5" destOrd="0" presId="urn:microsoft.com/office/officeart/2005/8/layout/process1"/>
    <dgm:cxn modelId="{6C9E4747-98F9-433A-9320-EA49DA9868AD}" type="presParOf" srcId="{3F2FB482-99D9-4B2B-AC3F-EED810D9DF81}" destId="{FED3B65C-1640-48B9-87DB-A19D0424335D}" srcOrd="0" destOrd="0" presId="urn:microsoft.com/office/officeart/2005/8/layout/process1"/>
    <dgm:cxn modelId="{AF9BFDFF-3EA5-4CDC-AA53-DB3E924703B8}" type="presParOf" srcId="{4B2E70F7-14EA-4BDE-A5C2-3E8C0EFD2306}" destId="{BCCA4827-2AE8-4A9F-A8DA-04BDE58B3AD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A5D327-82C7-4043-85C4-3C1BB04DE52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C0CA15-6BDF-4DBD-A5EF-D71F1DF843AA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 Продукт проектной деятельности:</a:t>
          </a:r>
          <a:endParaRPr lang="ru-RU" dirty="0">
            <a:solidFill>
              <a:srgbClr val="FF0000"/>
            </a:solidFill>
          </a:endParaRPr>
        </a:p>
      </dgm:t>
    </dgm:pt>
    <dgm:pt modelId="{4FDE7707-9E70-498D-ABAF-2CECFAF4325F}" type="parTrans" cxnId="{F7D6F6EF-253B-403B-B4C2-ACFD94254973}">
      <dgm:prSet/>
      <dgm:spPr/>
      <dgm:t>
        <a:bodyPr/>
        <a:lstStyle/>
        <a:p>
          <a:endParaRPr lang="ru-RU"/>
        </a:p>
      </dgm:t>
    </dgm:pt>
    <dgm:pt modelId="{5FE2B785-0956-4140-9EE4-68D30AB67782}" type="sibTrans" cxnId="{F7D6F6EF-253B-403B-B4C2-ACFD94254973}">
      <dgm:prSet/>
      <dgm:spPr/>
      <dgm:t>
        <a:bodyPr/>
        <a:lstStyle/>
        <a:p>
          <a:endParaRPr lang="ru-RU"/>
        </a:p>
      </dgm:t>
    </dgm:pt>
    <dgm:pt modelId="{08D2C3CE-FD42-4358-BC91-82C5A722CBF9}" type="pres">
      <dgm:prSet presAssocID="{5AA5D327-82C7-4043-85C4-3C1BB04DE52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0C73B5-9F2B-471A-BB61-90EE68114262}" type="pres">
      <dgm:prSet presAssocID="{4DC0CA15-6BDF-4DBD-A5EF-D71F1DF843AA}" presName="circle1" presStyleLbl="node1" presStyleIdx="0" presStyleCnt="1"/>
      <dgm:spPr/>
    </dgm:pt>
    <dgm:pt modelId="{A95017E0-DF7E-4E02-BC60-BF5C942D5118}" type="pres">
      <dgm:prSet presAssocID="{4DC0CA15-6BDF-4DBD-A5EF-D71F1DF843AA}" presName="space" presStyleCnt="0"/>
      <dgm:spPr/>
    </dgm:pt>
    <dgm:pt modelId="{3B64FC77-9DFD-45C4-84C0-4ACCC68093C6}" type="pres">
      <dgm:prSet presAssocID="{4DC0CA15-6BDF-4DBD-A5EF-D71F1DF843AA}" presName="rect1" presStyleLbl="alignAcc1" presStyleIdx="0" presStyleCnt="1" custLinFactNeighborX="-385" custLinFactNeighborY="73102"/>
      <dgm:spPr/>
      <dgm:t>
        <a:bodyPr/>
        <a:lstStyle/>
        <a:p>
          <a:endParaRPr lang="ru-RU"/>
        </a:p>
      </dgm:t>
    </dgm:pt>
    <dgm:pt modelId="{AD9808A0-694D-4BA7-A7F6-5BAFD1EFAB67}" type="pres">
      <dgm:prSet presAssocID="{4DC0CA15-6BDF-4DBD-A5EF-D71F1DF843A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D6C2ED-3E39-42EA-9AA2-7C786CADB306}" type="presOf" srcId="{4DC0CA15-6BDF-4DBD-A5EF-D71F1DF843AA}" destId="{AD9808A0-694D-4BA7-A7F6-5BAFD1EFAB67}" srcOrd="1" destOrd="0" presId="urn:microsoft.com/office/officeart/2005/8/layout/target3"/>
    <dgm:cxn modelId="{F7D6F6EF-253B-403B-B4C2-ACFD94254973}" srcId="{5AA5D327-82C7-4043-85C4-3C1BB04DE52C}" destId="{4DC0CA15-6BDF-4DBD-A5EF-D71F1DF843AA}" srcOrd="0" destOrd="0" parTransId="{4FDE7707-9E70-498D-ABAF-2CECFAF4325F}" sibTransId="{5FE2B785-0956-4140-9EE4-68D30AB67782}"/>
    <dgm:cxn modelId="{5539B9D9-C69D-4E69-A380-BBB57FFF44A1}" type="presOf" srcId="{5AA5D327-82C7-4043-85C4-3C1BB04DE52C}" destId="{08D2C3CE-FD42-4358-BC91-82C5A722CBF9}" srcOrd="0" destOrd="0" presId="urn:microsoft.com/office/officeart/2005/8/layout/target3"/>
    <dgm:cxn modelId="{90C5C240-582D-40BD-BC2E-F8A6FA99D25E}" type="presOf" srcId="{4DC0CA15-6BDF-4DBD-A5EF-D71F1DF843AA}" destId="{3B64FC77-9DFD-45C4-84C0-4ACCC68093C6}" srcOrd="0" destOrd="0" presId="urn:microsoft.com/office/officeart/2005/8/layout/target3"/>
    <dgm:cxn modelId="{47D9733A-4D9C-4965-BC41-1717C0F80291}" type="presParOf" srcId="{08D2C3CE-FD42-4358-BC91-82C5A722CBF9}" destId="{D50C73B5-9F2B-471A-BB61-90EE68114262}" srcOrd="0" destOrd="0" presId="urn:microsoft.com/office/officeart/2005/8/layout/target3"/>
    <dgm:cxn modelId="{5128EF87-CDE5-4917-8C0A-5190B4423A26}" type="presParOf" srcId="{08D2C3CE-FD42-4358-BC91-82C5A722CBF9}" destId="{A95017E0-DF7E-4E02-BC60-BF5C942D5118}" srcOrd="1" destOrd="0" presId="urn:microsoft.com/office/officeart/2005/8/layout/target3"/>
    <dgm:cxn modelId="{082ED75A-CC5D-4D76-B8AE-9F1AF778E370}" type="presParOf" srcId="{08D2C3CE-FD42-4358-BC91-82C5A722CBF9}" destId="{3B64FC77-9DFD-45C4-84C0-4ACCC68093C6}" srcOrd="2" destOrd="0" presId="urn:microsoft.com/office/officeart/2005/8/layout/target3"/>
    <dgm:cxn modelId="{FE4A3613-BA07-47F4-B57A-E22D4B57E123}" type="presParOf" srcId="{08D2C3CE-FD42-4358-BC91-82C5A722CBF9}" destId="{AD9808A0-694D-4BA7-A7F6-5BAFD1EFAB6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A36874-FBD4-4676-94D4-FC56A87618C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02BAB6C-E773-48D4-9EB0-0C05B2383DD7}">
      <dgm:prSet/>
      <dgm:spPr/>
      <dgm:t>
        <a:bodyPr/>
        <a:lstStyle/>
        <a:p>
          <a:pPr rtl="0"/>
          <a:r>
            <a:rPr lang="ru-RU" b="1" i="1" dirty="0" smtClean="0"/>
            <a:t>Конспект сюжетно-ролевой игры</a:t>
          </a:r>
          <a:endParaRPr lang="ru-RU" dirty="0"/>
        </a:p>
      </dgm:t>
    </dgm:pt>
    <dgm:pt modelId="{8DEFB829-DF8B-4C25-9EFE-13B9AE7E421D}" type="parTrans" cxnId="{5574848C-EF9F-4ACA-B3E6-9BF09AB6AB93}">
      <dgm:prSet/>
      <dgm:spPr/>
      <dgm:t>
        <a:bodyPr/>
        <a:lstStyle/>
        <a:p>
          <a:endParaRPr lang="ru-RU"/>
        </a:p>
      </dgm:t>
    </dgm:pt>
    <dgm:pt modelId="{27944645-56FF-4164-873B-A5836456FC62}" type="sibTrans" cxnId="{5574848C-EF9F-4ACA-B3E6-9BF09AB6AB93}">
      <dgm:prSet/>
      <dgm:spPr/>
      <dgm:t>
        <a:bodyPr/>
        <a:lstStyle/>
        <a:p>
          <a:endParaRPr lang="ru-RU"/>
        </a:p>
      </dgm:t>
    </dgm:pt>
    <dgm:pt modelId="{59810B9A-6BFD-4D95-843A-947F1885EE4D}">
      <dgm:prSet/>
      <dgm:spPr/>
      <dgm:t>
        <a:bodyPr/>
        <a:lstStyle/>
        <a:p>
          <a:pPr rtl="0"/>
          <a:r>
            <a:rPr lang="ru-RU" b="1" i="1" smtClean="0"/>
            <a:t>Презентация по теме проекта.</a:t>
          </a:r>
          <a:endParaRPr lang="ru-RU"/>
        </a:p>
      </dgm:t>
    </dgm:pt>
    <dgm:pt modelId="{7B4F724B-1439-4A4F-B035-0083EB02AEBC}" type="parTrans" cxnId="{8BD2F410-51CF-4273-BF65-69D0B04A450F}">
      <dgm:prSet/>
      <dgm:spPr/>
      <dgm:t>
        <a:bodyPr/>
        <a:lstStyle/>
        <a:p>
          <a:endParaRPr lang="ru-RU"/>
        </a:p>
      </dgm:t>
    </dgm:pt>
    <dgm:pt modelId="{8585752B-2D0F-4EED-80FE-49C0377F0FB1}" type="sibTrans" cxnId="{8BD2F410-51CF-4273-BF65-69D0B04A450F}">
      <dgm:prSet/>
      <dgm:spPr/>
      <dgm:t>
        <a:bodyPr/>
        <a:lstStyle/>
        <a:p>
          <a:endParaRPr lang="ru-RU"/>
        </a:p>
      </dgm:t>
    </dgm:pt>
    <dgm:pt modelId="{7BA1693E-0E1A-4EC4-A568-8EE6E9BBBA36}">
      <dgm:prSet/>
      <dgm:spPr/>
      <dgm:t>
        <a:bodyPr/>
        <a:lstStyle/>
        <a:p>
          <a:pPr rtl="0"/>
          <a:r>
            <a:rPr lang="ru-RU" b="1" i="1" smtClean="0"/>
            <a:t>Защита проекта на педагогическом совете</a:t>
          </a:r>
          <a:endParaRPr lang="ru-RU"/>
        </a:p>
      </dgm:t>
    </dgm:pt>
    <dgm:pt modelId="{C1B348B8-9024-4938-BBA7-3E256D156EC2}" type="parTrans" cxnId="{F24DDD4D-FF70-4E43-8301-A369B06111F8}">
      <dgm:prSet/>
      <dgm:spPr/>
      <dgm:t>
        <a:bodyPr/>
        <a:lstStyle/>
        <a:p>
          <a:endParaRPr lang="ru-RU"/>
        </a:p>
      </dgm:t>
    </dgm:pt>
    <dgm:pt modelId="{786BCCA5-1C82-4876-AF7E-446C0F49D648}" type="sibTrans" cxnId="{F24DDD4D-FF70-4E43-8301-A369B06111F8}">
      <dgm:prSet/>
      <dgm:spPr/>
      <dgm:t>
        <a:bodyPr/>
        <a:lstStyle/>
        <a:p>
          <a:endParaRPr lang="ru-RU"/>
        </a:p>
      </dgm:t>
    </dgm:pt>
    <dgm:pt modelId="{292A19CE-D662-474B-9343-78D0E70C8B01}" type="pres">
      <dgm:prSet presAssocID="{8CA36874-FBD4-4676-94D4-FC56A87618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F3EF9A-1444-4E2A-B4A1-945C76BBBDC2}" type="pres">
      <dgm:prSet presAssocID="{602BAB6C-E773-48D4-9EB0-0C05B2383D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98372-DC5A-423B-A309-37174153835C}" type="pres">
      <dgm:prSet presAssocID="{27944645-56FF-4164-873B-A5836456FC6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37C20AA-0D0C-45B1-B810-6D140D568893}" type="pres">
      <dgm:prSet presAssocID="{27944645-56FF-4164-873B-A5836456FC6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CB7CBE-49C8-4DFA-AA9E-EF33D1EC0F39}" type="pres">
      <dgm:prSet presAssocID="{59810B9A-6BFD-4D95-843A-947F1885EE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C1B90-3ADF-4124-83D9-72AD581C3BC7}" type="pres">
      <dgm:prSet presAssocID="{8585752B-2D0F-4EED-80FE-49C0377F0FB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BFA08A8-5904-4930-8E44-C00F3B355CFF}" type="pres">
      <dgm:prSet presAssocID="{8585752B-2D0F-4EED-80FE-49C0377F0FB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36D1936-C191-43C5-86BF-C60FDA0798C9}" type="pres">
      <dgm:prSet presAssocID="{7BA1693E-0E1A-4EC4-A568-8EE6E9BBBA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32B81-AED5-4C43-A608-61D9C5DBD98A}" type="presOf" srcId="{27944645-56FF-4164-873B-A5836456FC62}" destId="{537C20AA-0D0C-45B1-B810-6D140D568893}" srcOrd="1" destOrd="0" presId="urn:microsoft.com/office/officeart/2005/8/layout/process1"/>
    <dgm:cxn modelId="{41D1ADE7-DD34-4136-82CF-05413122A567}" type="presOf" srcId="{8CA36874-FBD4-4676-94D4-FC56A87618C2}" destId="{292A19CE-D662-474B-9343-78D0E70C8B01}" srcOrd="0" destOrd="0" presId="urn:microsoft.com/office/officeart/2005/8/layout/process1"/>
    <dgm:cxn modelId="{80DFCF44-14C6-4190-ABB8-064DD7CE1749}" type="presOf" srcId="{7BA1693E-0E1A-4EC4-A568-8EE6E9BBBA36}" destId="{136D1936-C191-43C5-86BF-C60FDA0798C9}" srcOrd="0" destOrd="0" presId="urn:microsoft.com/office/officeart/2005/8/layout/process1"/>
    <dgm:cxn modelId="{173B4874-A870-4490-A56F-F1CDAE5D84B1}" type="presOf" srcId="{27944645-56FF-4164-873B-A5836456FC62}" destId="{BA398372-DC5A-423B-A309-37174153835C}" srcOrd="0" destOrd="0" presId="urn:microsoft.com/office/officeart/2005/8/layout/process1"/>
    <dgm:cxn modelId="{8BD2F410-51CF-4273-BF65-69D0B04A450F}" srcId="{8CA36874-FBD4-4676-94D4-FC56A87618C2}" destId="{59810B9A-6BFD-4D95-843A-947F1885EE4D}" srcOrd="1" destOrd="0" parTransId="{7B4F724B-1439-4A4F-B035-0083EB02AEBC}" sibTransId="{8585752B-2D0F-4EED-80FE-49C0377F0FB1}"/>
    <dgm:cxn modelId="{A52A701A-2315-49BE-84F4-606E7C05B4FA}" type="presOf" srcId="{8585752B-2D0F-4EED-80FE-49C0377F0FB1}" destId="{20CC1B90-3ADF-4124-83D9-72AD581C3BC7}" srcOrd="0" destOrd="0" presId="urn:microsoft.com/office/officeart/2005/8/layout/process1"/>
    <dgm:cxn modelId="{74929DA9-044F-42AB-BF0F-AF36552CCE35}" type="presOf" srcId="{59810B9A-6BFD-4D95-843A-947F1885EE4D}" destId="{62CB7CBE-49C8-4DFA-AA9E-EF33D1EC0F39}" srcOrd="0" destOrd="0" presId="urn:microsoft.com/office/officeart/2005/8/layout/process1"/>
    <dgm:cxn modelId="{5900A759-DC87-4CA4-BF27-EB50F44A0074}" type="presOf" srcId="{8585752B-2D0F-4EED-80FE-49C0377F0FB1}" destId="{BBFA08A8-5904-4930-8E44-C00F3B355CFF}" srcOrd="1" destOrd="0" presId="urn:microsoft.com/office/officeart/2005/8/layout/process1"/>
    <dgm:cxn modelId="{5574848C-EF9F-4ACA-B3E6-9BF09AB6AB93}" srcId="{8CA36874-FBD4-4676-94D4-FC56A87618C2}" destId="{602BAB6C-E773-48D4-9EB0-0C05B2383DD7}" srcOrd="0" destOrd="0" parTransId="{8DEFB829-DF8B-4C25-9EFE-13B9AE7E421D}" sibTransId="{27944645-56FF-4164-873B-A5836456FC62}"/>
    <dgm:cxn modelId="{7AD1A48A-D8BC-4978-B9F8-32D91D13F151}" type="presOf" srcId="{602BAB6C-E773-48D4-9EB0-0C05B2383DD7}" destId="{7CF3EF9A-1444-4E2A-B4A1-945C76BBBDC2}" srcOrd="0" destOrd="0" presId="urn:microsoft.com/office/officeart/2005/8/layout/process1"/>
    <dgm:cxn modelId="{F24DDD4D-FF70-4E43-8301-A369B06111F8}" srcId="{8CA36874-FBD4-4676-94D4-FC56A87618C2}" destId="{7BA1693E-0E1A-4EC4-A568-8EE6E9BBBA36}" srcOrd="2" destOrd="0" parTransId="{C1B348B8-9024-4938-BBA7-3E256D156EC2}" sibTransId="{786BCCA5-1C82-4876-AF7E-446C0F49D648}"/>
    <dgm:cxn modelId="{D7C8392B-3206-4DCE-9727-FFAC768155D3}" type="presParOf" srcId="{292A19CE-D662-474B-9343-78D0E70C8B01}" destId="{7CF3EF9A-1444-4E2A-B4A1-945C76BBBDC2}" srcOrd="0" destOrd="0" presId="urn:microsoft.com/office/officeart/2005/8/layout/process1"/>
    <dgm:cxn modelId="{9F76B1BC-7194-41BD-8017-B5BE760404A3}" type="presParOf" srcId="{292A19CE-D662-474B-9343-78D0E70C8B01}" destId="{BA398372-DC5A-423B-A309-37174153835C}" srcOrd="1" destOrd="0" presId="urn:microsoft.com/office/officeart/2005/8/layout/process1"/>
    <dgm:cxn modelId="{7E38FE8D-0669-4387-83FA-F00FF3B4DC21}" type="presParOf" srcId="{BA398372-DC5A-423B-A309-37174153835C}" destId="{537C20AA-0D0C-45B1-B810-6D140D568893}" srcOrd="0" destOrd="0" presId="urn:microsoft.com/office/officeart/2005/8/layout/process1"/>
    <dgm:cxn modelId="{E93B1E6C-D5A7-4A9B-8749-DFB5E398D9A7}" type="presParOf" srcId="{292A19CE-D662-474B-9343-78D0E70C8B01}" destId="{62CB7CBE-49C8-4DFA-AA9E-EF33D1EC0F39}" srcOrd="2" destOrd="0" presId="urn:microsoft.com/office/officeart/2005/8/layout/process1"/>
    <dgm:cxn modelId="{4EE26A47-23B0-4303-8346-79B7E426C91B}" type="presParOf" srcId="{292A19CE-D662-474B-9343-78D0E70C8B01}" destId="{20CC1B90-3ADF-4124-83D9-72AD581C3BC7}" srcOrd="3" destOrd="0" presId="urn:microsoft.com/office/officeart/2005/8/layout/process1"/>
    <dgm:cxn modelId="{CC4BE9B7-820D-4DF4-81B5-7C03058BF307}" type="presParOf" srcId="{20CC1B90-3ADF-4124-83D9-72AD581C3BC7}" destId="{BBFA08A8-5904-4930-8E44-C00F3B355CFF}" srcOrd="0" destOrd="0" presId="urn:microsoft.com/office/officeart/2005/8/layout/process1"/>
    <dgm:cxn modelId="{E0AEFD34-9C94-45C9-926B-E8F374B972B8}" type="presParOf" srcId="{292A19CE-D662-474B-9343-78D0E70C8B01}" destId="{136D1936-C191-43C5-86BF-C60FDA0798C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70115-F42C-477A-A7B5-F78BABD0EC0D}">
      <dsp:nvSpPr>
        <dsp:cNvPr id="0" name=""/>
        <dsp:cNvSpPr/>
      </dsp:nvSpPr>
      <dsp:spPr>
        <a:xfrm rot="5400000">
          <a:off x="2784603" y="-1270847"/>
          <a:ext cx="3758729" cy="651201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развивать и обогащать сюжет игры в «Детское кафе»;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развивать творческое воображение, способность совместно развивать игру, согласовывая собственный игровой замысел с замыслами сверстников;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развивать инициативу, организаторские способности, подводить к самостоятельному созданию игровых замыслов;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формировать умение договариваться, планировать, обсуждать действия всех играющих. Закреплять знания детей о правилах поведения за столом и в общественных местах;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формировать умение детей готовить обстановку для игры, подбирать предметы-заместители и атрибуты;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воспитывать уважительное отношение к людям разных профессий (официанту, повару, бармену, уборщице и т.д.) 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поддерживать совместные игровые действия детей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07961" y="289281"/>
        <a:ext cx="6328527" cy="3391757"/>
      </dsp:txXfrm>
    </dsp:sp>
    <dsp:sp modelId="{6EB34F20-9412-4090-B5C7-497BCFFDF530}">
      <dsp:nvSpPr>
        <dsp:cNvPr id="0" name=""/>
        <dsp:cNvSpPr/>
      </dsp:nvSpPr>
      <dsp:spPr>
        <a:xfrm>
          <a:off x="904" y="1935"/>
          <a:ext cx="1407057" cy="39664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u="sng" kern="1200" smtClean="0"/>
            <a:t>Задачи:</a:t>
          </a:r>
          <a:endParaRPr lang="ru-RU" sz="2500" kern="1200"/>
        </a:p>
      </dsp:txBody>
      <dsp:txXfrm>
        <a:off x="69591" y="70622"/>
        <a:ext cx="1269683" cy="3829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8DF01-8C7A-4357-87CA-A783DCBF1BC6}">
      <dsp:nvSpPr>
        <dsp:cNvPr id="0" name=""/>
        <dsp:cNvSpPr/>
      </dsp:nvSpPr>
      <dsp:spPr>
        <a:xfrm>
          <a:off x="267055" y="0"/>
          <a:ext cx="8160264" cy="184248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BE908-F922-4A28-9312-B7BF55938E9D}">
      <dsp:nvSpPr>
        <dsp:cNvPr id="0" name=""/>
        <dsp:cNvSpPr/>
      </dsp:nvSpPr>
      <dsp:spPr>
        <a:xfrm>
          <a:off x="0" y="630849"/>
          <a:ext cx="2810462" cy="6355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u="sng" kern="1200" smtClean="0"/>
            <a:t>Вид проекта:</a:t>
          </a:r>
          <a:endParaRPr lang="ru-RU" sz="1900" kern="1200"/>
        </a:p>
      </dsp:txBody>
      <dsp:txXfrm>
        <a:off x="31026" y="661875"/>
        <a:ext cx="2748410" cy="573525"/>
      </dsp:txXfrm>
    </dsp:sp>
    <dsp:sp modelId="{AC3FC3ED-8E89-462D-A840-F0D5450F534B}">
      <dsp:nvSpPr>
        <dsp:cNvPr id="0" name=""/>
        <dsp:cNvSpPr/>
      </dsp:nvSpPr>
      <dsp:spPr>
        <a:xfrm>
          <a:off x="3050637" y="576061"/>
          <a:ext cx="5516802" cy="6903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внутриучрежденческий, социальный, игровой.</a:t>
          </a:r>
          <a:endParaRPr lang="ru-RU" sz="1900" kern="1200" dirty="0"/>
        </a:p>
      </dsp:txBody>
      <dsp:txXfrm>
        <a:off x="3084338" y="609762"/>
        <a:ext cx="5449400" cy="622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97F4F-8A64-41D2-889C-3A942EFCB180}">
      <dsp:nvSpPr>
        <dsp:cNvPr id="0" name=""/>
        <dsp:cNvSpPr/>
      </dsp:nvSpPr>
      <dsp:spPr>
        <a:xfrm>
          <a:off x="619300" y="0"/>
          <a:ext cx="7018741" cy="257429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B97D7-8C89-4BF8-84C1-B5F787C1AFBC}">
      <dsp:nvSpPr>
        <dsp:cNvPr id="0" name=""/>
        <dsp:cNvSpPr/>
      </dsp:nvSpPr>
      <dsp:spPr>
        <a:xfrm>
          <a:off x="4132" y="772286"/>
          <a:ext cx="1987729" cy="10297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u="sng" kern="1200" smtClean="0"/>
            <a:t>Участники проекта:</a:t>
          </a:r>
          <a:endParaRPr lang="ru-RU" sz="1900" kern="1200"/>
        </a:p>
      </dsp:txBody>
      <dsp:txXfrm>
        <a:off x="54399" y="822553"/>
        <a:ext cx="1887195" cy="929182"/>
      </dsp:txXfrm>
    </dsp:sp>
    <dsp:sp modelId="{3DFB36EF-6C68-4C49-87D2-52841247D1F2}">
      <dsp:nvSpPr>
        <dsp:cNvPr id="0" name=""/>
        <dsp:cNvSpPr/>
      </dsp:nvSpPr>
      <dsp:spPr>
        <a:xfrm>
          <a:off x="2091248" y="772286"/>
          <a:ext cx="1987729" cy="10297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Воспитатели.</a:t>
          </a:r>
          <a:endParaRPr lang="ru-RU" sz="1900" kern="1200"/>
        </a:p>
      </dsp:txBody>
      <dsp:txXfrm>
        <a:off x="2141515" y="822553"/>
        <a:ext cx="1887195" cy="929182"/>
      </dsp:txXfrm>
    </dsp:sp>
    <dsp:sp modelId="{C81C3C89-6FC3-4E1F-B390-301CD0391208}">
      <dsp:nvSpPr>
        <dsp:cNvPr id="0" name=""/>
        <dsp:cNvSpPr/>
      </dsp:nvSpPr>
      <dsp:spPr>
        <a:xfrm>
          <a:off x="4178364" y="772286"/>
          <a:ext cx="1987729" cy="10297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Дети старшей группы.</a:t>
          </a:r>
          <a:endParaRPr lang="ru-RU" sz="1900" kern="1200"/>
        </a:p>
      </dsp:txBody>
      <dsp:txXfrm>
        <a:off x="4228631" y="822553"/>
        <a:ext cx="1887195" cy="929182"/>
      </dsp:txXfrm>
    </dsp:sp>
    <dsp:sp modelId="{94B796F6-362B-4934-A8AE-BEE659EC5CFB}">
      <dsp:nvSpPr>
        <dsp:cNvPr id="0" name=""/>
        <dsp:cNvSpPr/>
      </dsp:nvSpPr>
      <dsp:spPr>
        <a:xfrm>
          <a:off x="6265480" y="772286"/>
          <a:ext cx="1987729" cy="10297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Родители воспитанников.</a:t>
          </a:r>
          <a:endParaRPr lang="ru-RU" sz="1900" kern="1200"/>
        </a:p>
      </dsp:txBody>
      <dsp:txXfrm>
        <a:off x="6315747" y="822553"/>
        <a:ext cx="1887195" cy="929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CD19B-4BF8-46E6-B790-2A2E15C50AA4}">
      <dsp:nvSpPr>
        <dsp:cNvPr id="0" name=""/>
        <dsp:cNvSpPr/>
      </dsp:nvSpPr>
      <dsp:spPr>
        <a:xfrm>
          <a:off x="555487" y="0"/>
          <a:ext cx="6732748" cy="203132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392855-485C-45CD-869B-8F2BFB2C62DA}">
      <dsp:nvSpPr>
        <dsp:cNvPr id="0" name=""/>
        <dsp:cNvSpPr/>
      </dsp:nvSpPr>
      <dsp:spPr>
        <a:xfrm>
          <a:off x="289781" y="605782"/>
          <a:ext cx="2279765" cy="8197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smtClean="0"/>
            <a:t>Цель:</a:t>
          </a:r>
          <a:endParaRPr lang="ru-RU" sz="2000" kern="1200"/>
        </a:p>
      </dsp:txBody>
      <dsp:txXfrm>
        <a:off x="329798" y="645799"/>
        <a:ext cx="2199731" cy="739727"/>
      </dsp:txXfrm>
    </dsp:sp>
    <dsp:sp modelId="{0D96FFF4-7D19-4A11-B37D-D4AF5FD53023}">
      <dsp:nvSpPr>
        <dsp:cNvPr id="0" name=""/>
        <dsp:cNvSpPr/>
      </dsp:nvSpPr>
      <dsp:spPr>
        <a:xfrm>
          <a:off x="2965318" y="657848"/>
          <a:ext cx="4802033" cy="81253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Сформировать у детей умение играть в сюжетно-ролевую игру «Детское кафе».</a:t>
          </a:r>
          <a:endParaRPr lang="ru-RU" sz="2000" kern="1200"/>
        </a:p>
      </dsp:txBody>
      <dsp:txXfrm>
        <a:off x="3004982" y="697512"/>
        <a:ext cx="4722705" cy="733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96291-3426-4AD1-A8C6-E7BAD88BC778}">
      <dsp:nvSpPr>
        <dsp:cNvPr id="0" name=""/>
        <dsp:cNvSpPr/>
      </dsp:nvSpPr>
      <dsp:spPr>
        <a:xfrm>
          <a:off x="0" y="0"/>
          <a:ext cx="504056" cy="50405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36CEA-BB09-4D60-9E62-5592DA6E3939}">
      <dsp:nvSpPr>
        <dsp:cNvPr id="0" name=""/>
        <dsp:cNvSpPr/>
      </dsp:nvSpPr>
      <dsp:spPr>
        <a:xfrm>
          <a:off x="252028" y="0"/>
          <a:ext cx="3838105" cy="504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</a:rPr>
            <a:t>Предполагаемый результат: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52028" y="0"/>
        <a:ext cx="3838105" cy="5040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1C1CB-2D2B-4773-807C-08A0A2058FB3}">
      <dsp:nvSpPr>
        <dsp:cNvPr id="0" name=""/>
        <dsp:cNvSpPr/>
      </dsp:nvSpPr>
      <dsp:spPr>
        <a:xfrm>
          <a:off x="3961" y="427284"/>
          <a:ext cx="1768665" cy="11735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1.Получение знаний о специалистах, работающих в «Детском  кафе».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8334" y="461657"/>
        <a:ext cx="1699919" cy="1104821"/>
      </dsp:txXfrm>
    </dsp:sp>
    <dsp:sp modelId="{7EE45F89-211A-4B54-9F50-B6D1A8709CAA}">
      <dsp:nvSpPr>
        <dsp:cNvPr id="0" name=""/>
        <dsp:cNvSpPr/>
      </dsp:nvSpPr>
      <dsp:spPr>
        <a:xfrm>
          <a:off x="1927228" y="822363"/>
          <a:ext cx="327754" cy="383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927228" y="899045"/>
        <a:ext cx="229428" cy="230046"/>
      </dsp:txXfrm>
    </dsp:sp>
    <dsp:sp modelId="{17BA67D3-BBFD-495C-A2E0-24CFEEE9325C}">
      <dsp:nvSpPr>
        <dsp:cNvPr id="0" name=""/>
        <dsp:cNvSpPr/>
      </dsp:nvSpPr>
      <dsp:spPr>
        <a:xfrm>
          <a:off x="2391031" y="368186"/>
          <a:ext cx="1546009" cy="129176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2.Формирование коммуникативных навыков.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428865" y="406020"/>
        <a:ext cx="1470341" cy="1216095"/>
      </dsp:txXfrm>
    </dsp:sp>
    <dsp:sp modelId="{6819FBC9-A7E2-41E0-81F6-589CC582C1F6}">
      <dsp:nvSpPr>
        <dsp:cNvPr id="0" name=""/>
        <dsp:cNvSpPr/>
      </dsp:nvSpPr>
      <dsp:spPr>
        <a:xfrm>
          <a:off x="4091642" y="822363"/>
          <a:ext cx="327754" cy="383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091642" y="899045"/>
        <a:ext cx="229428" cy="230046"/>
      </dsp:txXfrm>
    </dsp:sp>
    <dsp:sp modelId="{F6839B0B-A1A0-42AA-B353-C312B3F008AE}">
      <dsp:nvSpPr>
        <dsp:cNvPr id="0" name=""/>
        <dsp:cNvSpPr/>
      </dsp:nvSpPr>
      <dsp:spPr>
        <a:xfrm>
          <a:off x="4555445" y="368186"/>
          <a:ext cx="1845131" cy="12917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3.Появление умения налаживать и регулировать контакты в совместной игре 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4593279" y="406020"/>
        <a:ext cx="1769463" cy="1216095"/>
      </dsp:txXfrm>
    </dsp:sp>
    <dsp:sp modelId="{3F2FB482-99D9-4B2B-AC3F-EED810D9DF81}">
      <dsp:nvSpPr>
        <dsp:cNvPr id="0" name=""/>
        <dsp:cNvSpPr/>
      </dsp:nvSpPr>
      <dsp:spPr>
        <a:xfrm>
          <a:off x="6555177" y="822363"/>
          <a:ext cx="327754" cy="383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555177" y="899045"/>
        <a:ext cx="229428" cy="230046"/>
      </dsp:txXfrm>
    </dsp:sp>
    <dsp:sp modelId="{BCCA4827-2AE8-4A9F-A8DA-04BDE58B3AD3}">
      <dsp:nvSpPr>
        <dsp:cNvPr id="0" name=""/>
        <dsp:cNvSpPr/>
      </dsp:nvSpPr>
      <dsp:spPr>
        <a:xfrm>
          <a:off x="7018980" y="368186"/>
          <a:ext cx="1546009" cy="12917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4.Уметь договариваться, мириться, убеждать, действовать.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7056814" y="406020"/>
        <a:ext cx="1470341" cy="1216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C73B5-9F2B-471A-BB61-90EE68114262}">
      <dsp:nvSpPr>
        <dsp:cNvPr id="0" name=""/>
        <dsp:cNvSpPr/>
      </dsp:nvSpPr>
      <dsp:spPr>
        <a:xfrm>
          <a:off x="0" y="0"/>
          <a:ext cx="535414" cy="53541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4FC77-9DFD-45C4-84C0-4ACCC68093C6}">
      <dsp:nvSpPr>
        <dsp:cNvPr id="0" name=""/>
        <dsp:cNvSpPr/>
      </dsp:nvSpPr>
      <dsp:spPr>
        <a:xfrm>
          <a:off x="252517" y="0"/>
          <a:ext cx="3945233" cy="5354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 Продукт проектной деятельности:</a:t>
          </a:r>
          <a:endParaRPr lang="ru-RU" sz="1900" kern="1200" dirty="0">
            <a:solidFill>
              <a:srgbClr val="FF0000"/>
            </a:solidFill>
          </a:endParaRPr>
        </a:p>
      </dsp:txBody>
      <dsp:txXfrm>
        <a:off x="252517" y="0"/>
        <a:ext cx="3945233" cy="5354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3EF9A-1444-4E2A-B4A1-945C76BBBDC2}">
      <dsp:nvSpPr>
        <dsp:cNvPr id="0" name=""/>
        <dsp:cNvSpPr/>
      </dsp:nvSpPr>
      <dsp:spPr>
        <a:xfrm>
          <a:off x="6581" y="66226"/>
          <a:ext cx="1967281" cy="1235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Конспект сюжетно-ролевой игры</a:t>
          </a:r>
          <a:endParaRPr lang="ru-RU" sz="1800" kern="1200" dirty="0"/>
        </a:p>
      </dsp:txBody>
      <dsp:txXfrm>
        <a:off x="42773" y="102418"/>
        <a:ext cx="1894897" cy="1163314"/>
      </dsp:txXfrm>
    </dsp:sp>
    <dsp:sp modelId="{BA398372-DC5A-423B-A309-37174153835C}">
      <dsp:nvSpPr>
        <dsp:cNvPr id="0" name=""/>
        <dsp:cNvSpPr/>
      </dsp:nvSpPr>
      <dsp:spPr>
        <a:xfrm>
          <a:off x="2170591" y="440133"/>
          <a:ext cx="417063" cy="487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170591" y="537710"/>
        <a:ext cx="291944" cy="292731"/>
      </dsp:txXfrm>
    </dsp:sp>
    <dsp:sp modelId="{62CB7CBE-49C8-4DFA-AA9E-EF33D1EC0F39}">
      <dsp:nvSpPr>
        <dsp:cNvPr id="0" name=""/>
        <dsp:cNvSpPr/>
      </dsp:nvSpPr>
      <dsp:spPr>
        <a:xfrm>
          <a:off x="2760775" y="66226"/>
          <a:ext cx="1967281" cy="1235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Презентация по теме проекта.</a:t>
          </a:r>
          <a:endParaRPr lang="ru-RU" sz="1800" kern="1200"/>
        </a:p>
      </dsp:txBody>
      <dsp:txXfrm>
        <a:off x="2796967" y="102418"/>
        <a:ext cx="1894897" cy="1163314"/>
      </dsp:txXfrm>
    </dsp:sp>
    <dsp:sp modelId="{20CC1B90-3ADF-4124-83D9-72AD581C3BC7}">
      <dsp:nvSpPr>
        <dsp:cNvPr id="0" name=""/>
        <dsp:cNvSpPr/>
      </dsp:nvSpPr>
      <dsp:spPr>
        <a:xfrm>
          <a:off x="4924784" y="440133"/>
          <a:ext cx="417063" cy="487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924784" y="537710"/>
        <a:ext cx="291944" cy="292731"/>
      </dsp:txXfrm>
    </dsp:sp>
    <dsp:sp modelId="{136D1936-C191-43C5-86BF-C60FDA0798C9}">
      <dsp:nvSpPr>
        <dsp:cNvPr id="0" name=""/>
        <dsp:cNvSpPr/>
      </dsp:nvSpPr>
      <dsp:spPr>
        <a:xfrm>
          <a:off x="5514968" y="66226"/>
          <a:ext cx="1967281" cy="1235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Защита проекта на педагогическом совете</a:t>
          </a:r>
          <a:endParaRPr lang="ru-RU" sz="1800" kern="1200"/>
        </a:p>
      </dsp:txBody>
      <dsp:txXfrm>
        <a:off x="5551160" y="102418"/>
        <a:ext cx="1894897" cy="1163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6CAB-9060-4E69-8199-634819E8E999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5DB80-9EA6-41D6-9300-3F9234C9B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3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4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DB80-9EA6-41D6-9300-3F9234C9BB7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15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89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28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0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04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7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82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9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86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1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7C6A1-C8E0-481E-B03E-33353CF3AB67}" type="datetimeFigureOut">
              <a:rPr lang="ru-RU" smtClean="0"/>
              <a:pPr/>
              <a:t>19.12.2016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4CC2-3D1C-4DC3-923E-5A4CC88B57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9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1.ppt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10.ppt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11.ppt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12.ppt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13.ppt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14.ppt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2.ppt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3.ppt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4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____________Microsoft_PowerPoint_97-20034.ppt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4.bin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notesSlide" Target="../notesSlides/notesSlide5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slideLayout" Target="../slideLayouts/slideLayout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microsoft.com/office/2007/relationships/diagramDrawing" Target="../diagrams/drawing2.xml"/><Relationship Id="rId5" Type="http://schemas.openxmlformats.org/officeDocument/2006/relationships/oleObject" Target="../embeddings/____________Microsoft_PowerPoint_97-20035.ppt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oleObject" Target="../embeddings/oleObject5.bin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notesSlide" Target="../notesSlides/notesSlide6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slideLayout" Target="../slideLayouts/slideLayout1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oleObject" Target="../embeddings/____________Microsoft_PowerPoint_97-20036.ppt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oleObject" Target="../embeddings/oleObject6.bin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7.ppt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8.ppt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___Microsoft_PowerPoint_97-20039.ppt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290908"/>
              </p:ext>
            </p:extLst>
          </p:nvPr>
        </p:nvGraphicFramePr>
        <p:xfrm>
          <a:off x="0" y="40"/>
          <a:ext cx="9144000" cy="685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0"/>
                        <a:ext cx="9144000" cy="685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 rot="20938317">
            <a:off x="2286000" y="29673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02" y="639671"/>
            <a:ext cx="86439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ошкольное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бразовательное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чреждение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«Теремок»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униципального образования город Ноябрьск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29520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32269" y="2536655"/>
            <a:ext cx="62865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сюжетно – ролевой игры</a:t>
            </a:r>
          </a:p>
          <a:p>
            <a:pPr marL="0" lvl="2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 детей старшего дошкольного возраста </a:t>
            </a:r>
          </a:p>
          <a:p>
            <a:pPr marL="0" lvl="2"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Детское кафе «Сказка»</a:t>
            </a:r>
          </a:p>
          <a:p>
            <a:pPr marL="0" lvl="2" algn="ctr"/>
            <a:r>
              <a:rPr lang="ru-RU" sz="2800" dirty="0" smtClean="0"/>
              <a:t>	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5138969"/>
            <a:ext cx="3111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Составили: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Сурина Наталия Владимировна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50969"/>
              </p:ext>
            </p:extLst>
          </p:nvPr>
        </p:nvGraphicFramePr>
        <p:xfrm>
          <a:off x="-3656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6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229953"/>
            <a:ext cx="69127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– заключительный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i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проведенной игры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результатов речевой деятельности во время игры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итогов игры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Фото – отчет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78691"/>
              </p:ext>
            </p:extLst>
          </p:nvPr>
        </p:nvGraphicFramePr>
        <p:xfrm>
          <a:off x="0" y="-352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2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340768"/>
            <a:ext cx="68407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Сотрудничество с родителями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Консультации: «Во что играют ваши дети?»,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Учимся играя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«Сюжетно-ролевая игра как средство всестороннего развития ребенка», «Как и зачем родителям играть с детьми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помощи в изготовлении атрибутов к игре.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Экскурсия родителей с детьми в кафе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86464"/>
              </p:ext>
            </p:extLst>
          </p:nvPr>
        </p:nvGraphicFramePr>
        <p:xfrm>
          <a:off x="23577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7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66678"/>
            <a:ext cx="8064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550B4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</a:t>
            </a:r>
            <a:r>
              <a:rPr lang="ru-RU" b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показала, что целенаправленные   педагогические усилия по использованию игровой деятельности в педагогическом процессе способствуют формированию  произвольности поведения у старших дошкольников. </a:t>
            </a: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550B4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</a:t>
            </a:r>
            <a:r>
              <a:rPr lang="ru-RU" b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научились подчиняться обязательным игровыми реальным правилам (особенно установленным сообща</a:t>
            </a:r>
            <a:r>
              <a:rPr lang="ru-RU" b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550B4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 временную неудачу;</a:t>
            </a: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отказываясь от попыток достичь успеха в дальнейшем;</a:t>
            </a: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Проявлять творческие способности, придумывая новые варианты игры. </a:t>
            </a: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550B4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Приобретенные </a:t>
            </a:r>
            <a:r>
              <a:rPr lang="ru-RU" b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детьми умения способствуют их успешной адаптации к школьному обучению</a:t>
            </a:r>
            <a:r>
              <a:rPr lang="ru-RU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926651"/>
              </p:ext>
            </p:extLst>
          </p:nvPr>
        </p:nvGraphicFramePr>
        <p:xfrm>
          <a:off x="23577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7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66678"/>
            <a:ext cx="8064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550B4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</a:t>
            </a:r>
            <a:r>
              <a:rPr lang="ru-RU" b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показала, что целенаправленные   педагогические усилия по использованию игровой деятельности в педагогическом процессе способствуют формированию  произвольности поведения у старших дошкольников. </a:t>
            </a: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550B4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</a:t>
            </a:r>
            <a:r>
              <a:rPr lang="ru-RU" b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научились подчиняться обязательным игровыми реальным правилам (особенно установленным сообща</a:t>
            </a:r>
            <a:r>
              <a:rPr lang="ru-RU" b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550B4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 временную неудачу;</a:t>
            </a: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отказываясь от попыток достичь успеха в дальнейшем;</a:t>
            </a: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Проявлять творческие способности, придумывая новые варианты игры. </a:t>
            </a: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550B4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524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Приобретенные </a:t>
            </a:r>
            <a:r>
              <a:rPr lang="ru-RU" b="1" dirty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детьми умения способствуют их успешной адаптации к школьному обучению</a:t>
            </a:r>
            <a:r>
              <a:rPr lang="ru-RU" dirty="0" smtClean="0">
                <a:solidFill>
                  <a:srgbClr val="550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550B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378094"/>
              </p:ext>
            </p:extLst>
          </p:nvPr>
        </p:nvGraphicFramePr>
        <p:xfrm>
          <a:off x="0" y="2184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84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4240" y="607237"/>
            <a:ext cx="1935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3608388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Виноградова Н.А., Позднякова Н.В. Сюжетно-ролевые игры для старших дошкольников. Москва 2011.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3608388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Дошкольная педагогика / под ред. В.И. Логиновой, П.М.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Саморуковой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М: Просвещение. 2009.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3608388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Калиниченко А.В.,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Миклаева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Ю.В. Развитие игровой деятельности дошкольника. М:Айрс-Пресс, 2007.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3608388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Каоабанова.О.А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Доронова.Т.Н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Развитие игровой деятельности детей 2 -7 лет программа «Радуга». Москва «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Просвещение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3608388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Михайленко Н.Я.,  Короткова Н.А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«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сюжетной игры в детском саду. М., 2004.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3608388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Недоспасова В.А. Растем, играя: средний и старший дошкольный возраст. М., 2008.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3608388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Петровский В.А, Кларина Л.М,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Смывина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Л.А. Построение развивающей среды в дошкольных учреждениях. М., 2011.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3608388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игры для детей дошкольного возраста / Бойченко Н.А., Григоренко П.Н. Киев, 2009.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3608388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 – ролевые игры для детей дошкольного возраста / Н.В,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Краснокуекова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Ростов на Дону. 2010.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3608388" algn="l"/>
              </a:tabLst>
            </a:pP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Эльконин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Д.Б. Психология игры. 2-е издание. М: Туманит, изд. Центр,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Владос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2007.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050941"/>
              </p:ext>
            </p:extLst>
          </p:nvPr>
        </p:nvGraphicFramePr>
        <p:xfrm>
          <a:off x="0" y="18584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584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88428" y="-770594"/>
            <a:ext cx="839903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— ведущий вид деятельности в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дошкольном возрасте.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«Игра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показывает, к какой цели стремится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чему он готовится, чего ожидает.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игре угадываются направления его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будущей жизни».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3214686"/>
            <a:ext cx="228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8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Штерн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1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5190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4345"/>
            <a:ext cx="813690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как основной вид деятельность детей дошкольного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 является ведущим средством их воспитания.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Именно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игре у дошкольников формируются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личностные образования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необходимые дальнейшего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школьного обучения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позволяют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способности детей,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фантазию и артистизм,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учат вживаться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образ того или иного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персонажа, играть определенную роль,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успешно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развиваются личность ребенка,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интеллект, в воображение и общительность, но самое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главное, эта деятельность порождает стремление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самореализации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самовыражению.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Проигрывая различные жизненные ситуации, дети учатся идти на компромисс, избегать конфликтных ситуаций, поддерживать дружелюбную атмосферу. Кроме того, игра является надежным диагностическим средством психического развития детей.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— подлинная социальная практика ребенка, его реальная жизнь в обществе сверстников.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10468"/>
              </p:ext>
            </p:extLst>
          </p:nvPr>
        </p:nvGraphicFramePr>
        <p:xfrm>
          <a:off x="-36004" y="3076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004" y="3076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434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97795929"/>
              </p:ext>
            </p:extLst>
          </p:nvPr>
        </p:nvGraphicFramePr>
        <p:xfrm>
          <a:off x="575556" y="932635"/>
          <a:ext cx="792088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627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56730"/>
              </p:ext>
            </p:extLst>
          </p:nvPr>
        </p:nvGraphicFramePr>
        <p:xfrm>
          <a:off x="0" y="-352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2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05355291"/>
              </p:ext>
            </p:extLst>
          </p:nvPr>
        </p:nvGraphicFramePr>
        <p:xfrm>
          <a:off x="251520" y="2522616"/>
          <a:ext cx="8568952" cy="184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84313303"/>
              </p:ext>
            </p:extLst>
          </p:nvPr>
        </p:nvGraphicFramePr>
        <p:xfrm>
          <a:off x="419113" y="4077072"/>
          <a:ext cx="8257343" cy="257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19041906"/>
              </p:ext>
            </p:extLst>
          </p:nvPr>
        </p:nvGraphicFramePr>
        <p:xfrm>
          <a:off x="611560" y="491289"/>
          <a:ext cx="7920880" cy="2031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3514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250066"/>
              </p:ext>
            </p:extLst>
          </p:nvPr>
        </p:nvGraphicFramePr>
        <p:xfrm>
          <a:off x="-1528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8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10078633"/>
              </p:ext>
            </p:extLst>
          </p:nvPr>
        </p:nvGraphicFramePr>
        <p:xfrm>
          <a:off x="3002146" y="836712"/>
          <a:ext cx="4090133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46169127"/>
              </p:ext>
            </p:extLst>
          </p:nvPr>
        </p:nvGraphicFramePr>
        <p:xfrm>
          <a:off x="311101" y="1508546"/>
          <a:ext cx="8568952" cy="202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51398665"/>
              </p:ext>
            </p:extLst>
          </p:nvPr>
        </p:nvGraphicFramePr>
        <p:xfrm>
          <a:off x="2673838" y="3933056"/>
          <a:ext cx="4212940" cy="535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44787354"/>
              </p:ext>
            </p:extLst>
          </p:nvPr>
        </p:nvGraphicFramePr>
        <p:xfrm>
          <a:off x="899592" y="4581128"/>
          <a:ext cx="748883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8813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109507"/>
              </p:ext>
            </p:extLst>
          </p:nvPr>
        </p:nvGraphicFramePr>
        <p:xfrm>
          <a:off x="0" y="528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8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105" y="476672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проекта: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– подготовительный.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изготовление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атрибутов для игры: печенья, пирожных, пельменей, картофеля фри из соленого теста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изготовление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вывески кафе, папок-меню с картинками, детских денег, одежды для официантов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оформление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интерьера кафе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подборка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иллюстративного материала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подборка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стихов, загадок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подборка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подвижных, пальчиковых игр по теме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материалов, атрибутов для дидактических и настольных игр;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подготовка анкет для родителей;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знакомство с правилами поведения в кафе.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приготовление заказа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исследование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полезных блюд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929769"/>
              </p:ext>
            </p:extLst>
          </p:nvPr>
        </p:nvGraphicFramePr>
        <p:xfrm>
          <a:off x="0" y="-352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2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66497"/>
            <a:ext cx="7992888" cy="5011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65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Основной этап.</a:t>
            </a:r>
            <a:endParaRPr lang="ru-RU" sz="2800" b="1" i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Рассматривание открыток и иллюстраций в книгах;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Рассматривание сюжетной картины: «Повар на кухне»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Цикл бесед с детьми: Тема: «Что мы знаем о кафе»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Беседы с детьми на темы: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кафе?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там делают?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едят?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работает в кафе?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меню? 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 повара;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 официанта;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поведения во время еды;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поведения в общественных местах.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коллективного рассказа «Посещение кафе».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Пальчиковые упражнения: «Компот», «Поварята»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Дыхательное упражнение: «Остуди горячее»</a:t>
            </a:r>
          </a:p>
        </p:txBody>
      </p:sp>
    </p:spTree>
    <p:extLst>
      <p:ext uri="{BB962C8B-B14F-4D97-AF65-F5344CB8AC3E}">
        <p14:creationId xmlns:p14="http://schemas.microsoft.com/office/powerpoint/2010/main" val="2569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952492"/>
              </p:ext>
            </p:extLst>
          </p:nvPr>
        </p:nvGraphicFramePr>
        <p:xfrm>
          <a:off x="0" y="-352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Презентация" r:id="rId5" imgW="4570551" imgH="3427315" progId="PowerPoint.Show.8">
                  <p:embed/>
                </p:oleObj>
              </mc:Choice>
              <mc:Fallback>
                <p:oleObj name="Презентация" r:id="rId5" imgW="4570551" imgH="342731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2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95577" y="952955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366" y="548680"/>
            <a:ext cx="8208912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игры: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 гости к другу», «Откуда хлеб пришел?», «Отгадай и назови», «Поварята», «В продуктовом магазине», «Что получится из продуктов», « Что где хранится», «В гости к другу», «Накрой на стол», «Вежливые слова».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Настольно-печатные игры: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«Наши профессии»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«Хлеб всему голова»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«Полезные и вредные продукты»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Подвижные игры: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«Съедобное не съедобное», «Кто быстрее соберёт урожай».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Рисование: «Витамины на тарелке».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Лепка: «Овощи на грядке»,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«Продукты из соленого теста»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Аппликация: Консервируем продукты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книг: К. Чуковский. «Муха-цокотуха» р. н. с. «Колосок», Ю.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Ванаг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«Хлеборобы», В. Маяковский «Кем быть?», С.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Капутикян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«Мы сварили плов», Богуславская «Веселый этикет»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Загадывание загадок.</a:t>
            </a:r>
          </a:p>
        </p:txBody>
      </p:sp>
    </p:spTree>
    <p:extLst>
      <p:ext uri="{BB962C8B-B14F-4D97-AF65-F5344CB8AC3E}">
        <p14:creationId xmlns:p14="http://schemas.microsoft.com/office/powerpoint/2010/main" val="32075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1178</Words>
  <Application>Microsoft Office PowerPoint</Application>
  <PresentationFormat>Экран (4:3)</PresentationFormat>
  <Paragraphs>197</Paragraphs>
  <Slides>14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120</cp:revision>
  <dcterms:created xsi:type="dcterms:W3CDTF">2014-02-11T08:12:29Z</dcterms:created>
  <dcterms:modified xsi:type="dcterms:W3CDTF">2016-12-19T08:38:06Z</dcterms:modified>
</cp:coreProperties>
</file>